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 id="2147483657" r:id="rId2"/>
  </p:sldMasterIdLst>
  <p:notesMasterIdLst>
    <p:notesMasterId r:id="rId87"/>
  </p:notesMasterIdLst>
  <p:sldIdLst>
    <p:sldId id="256" r:id="rId3"/>
    <p:sldId id="257" r:id="rId4"/>
    <p:sldId id="258" r:id="rId5"/>
    <p:sldId id="259" r:id="rId6"/>
    <p:sldId id="300" r:id="rId7"/>
    <p:sldId id="301" r:id="rId8"/>
    <p:sldId id="302" r:id="rId9"/>
    <p:sldId id="303"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365" r:id="rId27"/>
    <p:sldId id="260" r:id="rId28"/>
    <p:sldId id="263" r:id="rId29"/>
    <p:sldId id="304" r:id="rId30"/>
    <p:sldId id="305" r:id="rId31"/>
    <p:sldId id="306" r:id="rId32"/>
    <p:sldId id="307" r:id="rId33"/>
    <p:sldId id="308" r:id="rId34"/>
    <p:sldId id="309" r:id="rId35"/>
    <p:sldId id="310" r:id="rId36"/>
    <p:sldId id="311" r:id="rId37"/>
    <p:sldId id="312" r:id="rId38"/>
    <p:sldId id="313" r:id="rId39"/>
    <p:sldId id="314" r:id="rId40"/>
    <p:sldId id="316" r:id="rId41"/>
    <p:sldId id="315" r:id="rId42"/>
    <p:sldId id="317" r:id="rId43"/>
    <p:sldId id="318" r:id="rId44"/>
    <p:sldId id="264" r:id="rId45"/>
    <p:sldId id="265"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269" r:id="rId64"/>
    <p:sldId id="336" r:id="rId65"/>
    <p:sldId id="337" r:id="rId66"/>
    <p:sldId id="338" r:id="rId67"/>
    <p:sldId id="339" r:id="rId68"/>
    <p:sldId id="340" r:id="rId69"/>
    <p:sldId id="341" r:id="rId70"/>
    <p:sldId id="342" r:id="rId71"/>
    <p:sldId id="343" r:id="rId72"/>
    <p:sldId id="344" r:id="rId73"/>
    <p:sldId id="345" r:id="rId74"/>
    <p:sldId id="346" r:id="rId75"/>
    <p:sldId id="366" r:id="rId76"/>
    <p:sldId id="367" r:id="rId77"/>
    <p:sldId id="368" r:id="rId78"/>
    <p:sldId id="369" r:id="rId79"/>
    <p:sldId id="272" r:id="rId80"/>
    <p:sldId id="348" r:id="rId81"/>
    <p:sldId id="295" r:id="rId82"/>
    <p:sldId id="296" r:id="rId83"/>
    <p:sldId id="347" r:id="rId84"/>
    <p:sldId id="297" r:id="rId85"/>
    <p:sldId id="299" r:id="rId86"/>
  </p:sldIdLst>
  <p:sldSz cx="9144000" cy="5143500" type="screen16x9"/>
  <p:notesSz cx="6858000" cy="9144000"/>
  <p:embeddedFontLst>
    <p:embeddedFont>
      <p:font typeface="Darker Grotesque" panose="020B0604020202020204" charset="0"/>
      <p:regular r:id="rId88"/>
      <p:bold r:id="rId89"/>
    </p:embeddedFont>
    <p:embeddedFont>
      <p:font typeface="Orbitron Black" panose="020B0604020202020204" charset="0"/>
      <p:bold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
      <p:font typeface="Roboto Condensed Light" panose="02000000000000000000" pitchFamily="2" charset="0"/>
      <p:regular r:id="rId98"/>
      <p:italic r:id="rId99"/>
    </p:embeddedFont>
    <p:embeddedFont>
      <p:font typeface="Vazirmatn" pitchFamily="2" charset="-78"/>
      <p:regular r:id="rId100"/>
      <p:bold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41A636-E671-4D15-AE92-622F948B3FB9}">
  <a:tblStyle styleId="{B441A636-E671-4D15-AE92-622F948B3F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8" d="100"/>
          <a:sy n="108" d="100"/>
        </p:scale>
        <p:origin x="7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0.fntdata"/><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3.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5" name="Google Shape;9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463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09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275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525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717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295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298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729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843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4456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3cc79176bd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2" name="Google Shape;952;g23cc79176bd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321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06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293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4532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168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5855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4b51725246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5" name="Google Shape;975;g24b51725246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585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815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23cc79176bd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g23cc79176bd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333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857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417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702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878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423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646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847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621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19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34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869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816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6" name="Google Shape;10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4b51725246_6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4b51725246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460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901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622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5098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02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9429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713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141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842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085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399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483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366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602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461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011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78377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800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6743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4b51725246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4" name="Google Shape;1044;g24b51725246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1826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6592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2254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107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602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2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186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5431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0605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918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1165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5631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4599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949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5449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793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4b51725246_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8" name="Google Shape;1068;g24b51725246_8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3cc79176b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3cc79176b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50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0295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4" name="Google Shape;124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4b51725246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g24b51725246_5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4b51725246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g24b51725246_5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9786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8" name="Google Shape;125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4" name="Google Shape;127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957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2250" y="1870875"/>
            <a:ext cx="5804400" cy="1221300"/>
          </a:xfrm>
          <a:prstGeom prst="rect">
            <a:avLst/>
          </a:prstGeom>
          <a:noFill/>
          <a:ln>
            <a:noFill/>
          </a:ln>
        </p:spPr>
        <p:txBody>
          <a:bodyPr spcFirstLastPara="1" wrap="square" lIns="91425" tIns="91425" rIns="91425" bIns="91425" anchor="ctr" anchorCtr="0">
            <a:noAutofit/>
          </a:bodyPr>
          <a:lstStyle>
            <a:lvl1pPr lvl="0" algn="ctr" rtl="0">
              <a:lnSpc>
                <a:spcPct val="90000"/>
              </a:lnSpc>
              <a:spcBef>
                <a:spcPts val="0"/>
              </a:spcBef>
              <a:spcAft>
                <a:spcPts val="0"/>
              </a:spcAft>
              <a:buClr>
                <a:srgbClr val="191919"/>
              </a:buClr>
              <a:buSzPts val="5200"/>
              <a:buNone/>
              <a:defRPr sz="4800">
                <a:latin typeface="Orbitron Black"/>
                <a:ea typeface="Orbitron Black"/>
                <a:cs typeface="Orbitron Black"/>
                <a:sym typeface="Orbitron Black"/>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92500" y="3238050"/>
            <a:ext cx="4359000" cy="409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 name="Google Shape;11;p2"/>
          <p:cNvSpPr/>
          <p:nvPr/>
        </p:nvSpPr>
        <p:spPr>
          <a:xfrm>
            <a:off x="2509175" y="-3861800"/>
            <a:ext cx="4830000" cy="4830300"/>
          </a:xfrm>
          <a:prstGeom prst="ellipse">
            <a:avLst/>
          </a:prstGeom>
          <a:solidFill>
            <a:schemeClr val="dk2"/>
          </a:solidFill>
          <a:ln>
            <a:noFill/>
          </a:ln>
          <a:effectLst>
            <a:outerShdw blurRad="57150" dist="19050" dir="5400000" algn="bl" rotWithShape="0">
              <a:schemeClr val="accent1">
                <a:alpha val="4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7446650" y="3964738"/>
            <a:ext cx="1260600" cy="12606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7569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1777700" y="181680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7111775" y="-156985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l="7340" r="4538" b="19768"/>
          <a:stretch/>
        </p:blipFill>
        <p:spPr>
          <a:xfrm rot="-9134663" flipH="1">
            <a:off x="-1755147" y="3031024"/>
            <a:ext cx="5981304" cy="4126627"/>
          </a:xfrm>
          <a:prstGeom prst="rect">
            <a:avLst/>
          </a:prstGeom>
          <a:noFill/>
          <a:ln>
            <a:noFill/>
          </a:ln>
        </p:spPr>
      </p:pic>
      <p:pic>
        <p:nvPicPr>
          <p:cNvPr id="16" name="Google Shape;16;p2"/>
          <p:cNvPicPr preferRelativeResize="0"/>
          <p:nvPr/>
        </p:nvPicPr>
        <p:blipFill rotWithShape="1">
          <a:blip r:embed="rId2">
            <a:alphaModFix/>
          </a:blip>
          <a:srcRect l="7340" r="4538" b="19768"/>
          <a:stretch/>
        </p:blipFill>
        <p:spPr>
          <a:xfrm rot="2359540" flipH="1">
            <a:off x="6573591" y="-1878314"/>
            <a:ext cx="3498423" cy="2413615"/>
          </a:xfrm>
          <a:prstGeom prst="rect">
            <a:avLst/>
          </a:prstGeom>
          <a:noFill/>
          <a:ln>
            <a:noFill/>
          </a:ln>
        </p:spPr>
      </p:pic>
      <p:pic>
        <p:nvPicPr>
          <p:cNvPr id="17" name="Google Shape;17;p2"/>
          <p:cNvPicPr preferRelativeResize="0"/>
          <p:nvPr/>
        </p:nvPicPr>
        <p:blipFill rotWithShape="1">
          <a:blip r:embed="rId2">
            <a:alphaModFix/>
          </a:blip>
          <a:srcRect l="7340" r="4538" b="19768"/>
          <a:stretch/>
        </p:blipFill>
        <p:spPr>
          <a:xfrm rot="8099997" flipH="1">
            <a:off x="906367" y="-2284251"/>
            <a:ext cx="4111489" cy="2836579"/>
          </a:xfrm>
          <a:prstGeom prst="rect">
            <a:avLst/>
          </a:prstGeom>
          <a:noFill/>
          <a:ln>
            <a:noFill/>
          </a:ln>
        </p:spPr>
      </p:pic>
      <p:pic>
        <p:nvPicPr>
          <p:cNvPr id="18" name="Google Shape;18;p2"/>
          <p:cNvPicPr preferRelativeResize="0"/>
          <p:nvPr/>
        </p:nvPicPr>
        <p:blipFill rotWithShape="1">
          <a:blip r:embed="rId2">
            <a:alphaModFix/>
          </a:blip>
          <a:srcRect l="7340" r="4538" b="19768"/>
          <a:stretch/>
        </p:blipFill>
        <p:spPr>
          <a:xfrm rot="7200074" flipH="1">
            <a:off x="6735533" y="2930973"/>
            <a:ext cx="4276576" cy="2950510"/>
          </a:xfrm>
          <a:prstGeom prst="rect">
            <a:avLst/>
          </a:prstGeom>
          <a:noFill/>
          <a:ln>
            <a:noFill/>
          </a:ln>
        </p:spPr>
      </p:pic>
      <p:pic>
        <p:nvPicPr>
          <p:cNvPr id="19" name="Google Shape;19;p2"/>
          <p:cNvPicPr preferRelativeResize="0"/>
          <p:nvPr/>
        </p:nvPicPr>
        <p:blipFill rotWithShape="1">
          <a:blip r:embed="rId3">
            <a:alphaModFix/>
          </a:blip>
          <a:srcRect/>
          <a:stretch/>
        </p:blipFill>
        <p:spPr>
          <a:xfrm rot="2051224">
            <a:off x="7536343" y="152779"/>
            <a:ext cx="709013" cy="537294"/>
          </a:xfrm>
          <a:prstGeom prst="rect">
            <a:avLst/>
          </a:prstGeom>
          <a:noFill/>
          <a:ln>
            <a:noFill/>
          </a:ln>
        </p:spPr>
      </p:pic>
      <p:sp>
        <p:nvSpPr>
          <p:cNvPr id="20" name="Google Shape;20;p2"/>
          <p:cNvSpPr/>
          <p:nvPr/>
        </p:nvSpPr>
        <p:spPr>
          <a:xfrm>
            <a:off x="-680625" y="-262950"/>
            <a:ext cx="1633500" cy="1633500"/>
          </a:xfrm>
          <a:prstGeom prst="ellipse">
            <a:avLst/>
          </a:prstGeom>
          <a:solidFill>
            <a:schemeClr val="dk2"/>
          </a:solidFill>
          <a:ln>
            <a:noFill/>
          </a:ln>
          <a:effectLst>
            <a:outerShdw blurRad="57150" dist="19050" dir="5400000" algn="bl" rotWithShape="0">
              <a:schemeClr val="accent1">
                <a:alpha val="4196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1"/>
        <p:cNvGrpSpPr/>
        <p:nvPr/>
      </p:nvGrpSpPr>
      <p:grpSpPr>
        <a:xfrm>
          <a:off x="0" y="0"/>
          <a:ext cx="0" cy="0"/>
          <a:chOff x="0" y="0"/>
          <a:chExt cx="0" cy="0"/>
        </a:xfrm>
      </p:grpSpPr>
      <p:grpSp>
        <p:nvGrpSpPr>
          <p:cNvPr id="22" name="Google Shape;22;p3"/>
          <p:cNvGrpSpPr/>
          <p:nvPr/>
        </p:nvGrpSpPr>
        <p:grpSpPr>
          <a:xfrm>
            <a:off x="-2287612" y="-2849758"/>
            <a:ext cx="13137076" cy="11818858"/>
            <a:chOff x="-2287612" y="-2849758"/>
            <a:chExt cx="13137076" cy="11818858"/>
          </a:xfrm>
        </p:grpSpPr>
        <p:sp>
          <p:nvSpPr>
            <p:cNvPr id="23" name="Google Shape;23;p3"/>
            <p:cNvSpPr/>
            <p:nvPr/>
          </p:nvSpPr>
          <p:spPr>
            <a:xfrm>
              <a:off x="2730925" y="4136100"/>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3"/>
            <p:cNvPicPr preferRelativeResize="0"/>
            <p:nvPr/>
          </p:nvPicPr>
          <p:blipFill rotWithShape="1">
            <a:blip r:embed="rId2">
              <a:alphaModFix/>
            </a:blip>
            <a:srcRect l="7340" r="4538" b="19768"/>
            <a:stretch/>
          </p:blipFill>
          <p:spPr>
            <a:xfrm rot="-1024815">
              <a:off x="-1813499" y="-2062374"/>
              <a:ext cx="5981303" cy="4126625"/>
            </a:xfrm>
            <a:prstGeom prst="rect">
              <a:avLst/>
            </a:prstGeom>
            <a:noFill/>
            <a:ln>
              <a:noFill/>
            </a:ln>
          </p:spPr>
        </p:pic>
        <p:sp>
          <p:nvSpPr>
            <p:cNvPr id="25" name="Google Shape;25;p3"/>
            <p:cNvSpPr/>
            <p:nvPr/>
          </p:nvSpPr>
          <p:spPr>
            <a:xfrm>
              <a:off x="6320525" y="-2551325"/>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a:off x="-753300" y="4387750"/>
              <a:ext cx="4510200" cy="45102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 name="Google Shape;27;p3"/>
            <p:cNvPicPr preferRelativeResize="0"/>
            <p:nvPr/>
          </p:nvPicPr>
          <p:blipFill rotWithShape="1">
            <a:blip r:embed="rId2">
              <a:alphaModFix/>
            </a:blip>
            <a:srcRect l="7340" r="4538" b="19768"/>
            <a:stretch/>
          </p:blipFill>
          <p:spPr>
            <a:xfrm rot="8440460">
              <a:off x="6573591" y="3723801"/>
              <a:ext cx="3498423" cy="2413615"/>
            </a:xfrm>
            <a:prstGeom prst="rect">
              <a:avLst/>
            </a:prstGeom>
            <a:noFill/>
            <a:ln>
              <a:noFill/>
            </a:ln>
          </p:spPr>
        </p:pic>
        <p:pic>
          <p:nvPicPr>
            <p:cNvPr id="28" name="Google Shape;28;p3"/>
            <p:cNvPicPr preferRelativeResize="0"/>
            <p:nvPr/>
          </p:nvPicPr>
          <p:blipFill rotWithShape="1">
            <a:blip r:embed="rId2">
              <a:alphaModFix/>
            </a:blip>
            <a:srcRect l="7340" r="4538" b="19768"/>
            <a:stretch/>
          </p:blipFill>
          <p:spPr>
            <a:xfrm rot="2700007">
              <a:off x="-1549410" y="3811827"/>
              <a:ext cx="3498423" cy="2413616"/>
            </a:xfrm>
            <a:prstGeom prst="rect">
              <a:avLst/>
            </a:prstGeom>
            <a:noFill/>
            <a:ln>
              <a:noFill/>
            </a:ln>
          </p:spPr>
        </p:pic>
        <p:pic>
          <p:nvPicPr>
            <p:cNvPr id="29" name="Google Shape;29;p3"/>
            <p:cNvPicPr preferRelativeResize="0"/>
            <p:nvPr/>
          </p:nvPicPr>
          <p:blipFill rotWithShape="1">
            <a:blip r:embed="rId2">
              <a:alphaModFix/>
            </a:blip>
            <a:srcRect l="7340" r="4538" b="19768"/>
            <a:stretch/>
          </p:blipFill>
          <p:spPr>
            <a:xfrm rot="-2700067">
              <a:off x="8196332" y="-663976"/>
              <a:ext cx="2417488" cy="1667874"/>
            </a:xfrm>
            <a:prstGeom prst="rect">
              <a:avLst/>
            </a:prstGeom>
            <a:noFill/>
            <a:ln>
              <a:noFill/>
            </a:ln>
          </p:spPr>
        </p:pic>
      </p:grpSp>
      <p:sp>
        <p:nvSpPr>
          <p:cNvPr id="30" name="Google Shape;30;p3"/>
          <p:cNvSpPr txBox="1">
            <a:spLocks noGrp="1"/>
          </p:cNvSpPr>
          <p:nvPr>
            <p:ph type="title"/>
          </p:nvPr>
        </p:nvSpPr>
        <p:spPr>
          <a:xfrm>
            <a:off x="2290025" y="3392700"/>
            <a:ext cx="4563900" cy="531900"/>
          </a:xfrm>
          <a:prstGeom prst="rect">
            <a:avLst/>
          </a:prstGeom>
          <a:noFill/>
          <a:ln>
            <a:noFill/>
          </a:ln>
        </p:spPr>
        <p:txBody>
          <a:bodyPr spcFirstLastPara="1" wrap="square" lIns="91425" tIns="91425" rIns="91425" bIns="91425" anchor="ctr" anchorCtr="0">
            <a:noAutofit/>
          </a:bodyPr>
          <a:lstStyle>
            <a:lvl1pPr lvl="0" algn="ctr" rtl="1">
              <a:lnSpc>
                <a:spcPct val="100000"/>
              </a:lnSpc>
              <a:spcBef>
                <a:spcPts val="0"/>
              </a:spcBef>
              <a:spcAft>
                <a:spcPts val="0"/>
              </a:spcAft>
              <a:buSzPts val="3000"/>
              <a:buNone/>
              <a:defRPr sz="1400">
                <a:solidFill>
                  <a:srgbClr val="000000"/>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31" name="Google Shape;31;p3"/>
          <p:cNvSpPr txBox="1">
            <a:spLocks noGrp="1"/>
          </p:cNvSpPr>
          <p:nvPr>
            <p:ph type="subTitle" idx="1"/>
          </p:nvPr>
        </p:nvSpPr>
        <p:spPr>
          <a:xfrm>
            <a:off x="1458125" y="1440900"/>
            <a:ext cx="6227700" cy="1740300"/>
          </a:xfrm>
          <a:prstGeom prst="rect">
            <a:avLst/>
          </a:prstGeom>
          <a:noFill/>
          <a:ln>
            <a:noFill/>
          </a:ln>
        </p:spPr>
        <p:txBody>
          <a:bodyPr spcFirstLastPara="1" wrap="square" lIns="91425" tIns="91425" rIns="91425" bIns="91425" anchor="ctr" anchorCtr="0">
            <a:noAutofit/>
          </a:bodyPr>
          <a:lstStyle>
            <a:lvl1pPr lvl="0" algn="ctr" rtl="1">
              <a:lnSpc>
                <a:spcPct val="100000"/>
              </a:lnSpc>
              <a:spcBef>
                <a:spcPts val="0"/>
              </a:spcBef>
              <a:spcAft>
                <a:spcPts val="0"/>
              </a:spcAft>
              <a:buSzPts val="2500"/>
              <a:buNone/>
              <a:defRPr sz="3000">
                <a:solidFill>
                  <a:srgbClr val="000000"/>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300"/>
              <a:buNone/>
              <a:defRPr sz="2300"/>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
        <p:nvSpPr>
          <p:cNvPr id="34" name="Google Shape;34;p4"/>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Clr>
                <a:srgbClr val="434343"/>
              </a:buClr>
              <a:buSzPts val="1200"/>
              <a:buFont typeface="Anaheim"/>
              <a:buAutoNum type="arabicPeriod"/>
              <a:defRPr sz="1250">
                <a:solidFill>
                  <a:srgbClr val="434343"/>
                </a:solidFill>
                <a:latin typeface="Darker Grotesque"/>
                <a:ea typeface="Darker Grotesque"/>
                <a:cs typeface="Darker Grotesque"/>
                <a:sym typeface="Darker Grotesque"/>
              </a:defRPr>
            </a:lvl1pPr>
            <a:lvl2pPr marL="914400" lvl="1" indent="-304800" algn="l"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algn="l"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algn="l"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algn="l"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algn="l"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algn="l"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algn="l"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algn="l"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35" name="Google Shape;35;p4"/>
          <p:cNvGrpSpPr/>
          <p:nvPr/>
        </p:nvGrpSpPr>
        <p:grpSpPr>
          <a:xfrm>
            <a:off x="-1339906" y="-1185799"/>
            <a:ext cx="12160817" cy="7808627"/>
            <a:chOff x="-1339906" y="-1185799"/>
            <a:chExt cx="12160817" cy="7808627"/>
          </a:xfrm>
        </p:grpSpPr>
        <p:pic>
          <p:nvPicPr>
            <p:cNvPr id="36" name="Google Shape;36;p4"/>
            <p:cNvPicPr preferRelativeResize="0"/>
            <p:nvPr/>
          </p:nvPicPr>
          <p:blipFill rotWithShape="1">
            <a:blip r:embed="rId2">
              <a:alphaModFix/>
            </a:blip>
            <a:srcRect l="7340" r="4538" b="19768"/>
            <a:stretch/>
          </p:blipFill>
          <p:spPr>
            <a:xfrm rot="8953342">
              <a:off x="7319478" y="3926391"/>
              <a:ext cx="3005447" cy="2073499"/>
            </a:xfrm>
            <a:prstGeom prst="rect">
              <a:avLst/>
            </a:prstGeom>
            <a:noFill/>
            <a:ln>
              <a:noFill/>
            </a:ln>
          </p:spPr>
        </p:pic>
        <p:pic>
          <p:nvPicPr>
            <p:cNvPr id="37" name="Google Shape;37;p4"/>
            <p:cNvPicPr preferRelativeResize="0"/>
            <p:nvPr/>
          </p:nvPicPr>
          <p:blipFill rotWithShape="1">
            <a:blip r:embed="rId2">
              <a:alphaModFix/>
            </a:blip>
            <a:srcRect l="7340" r="4538" b="19768"/>
            <a:stretch/>
          </p:blipFill>
          <p:spPr>
            <a:xfrm rot="-3692454">
              <a:off x="-1239920" y="-562380"/>
              <a:ext cx="2406994" cy="1660634"/>
            </a:xfrm>
            <a:prstGeom prst="rect">
              <a:avLst/>
            </a:prstGeom>
            <a:noFill/>
            <a:ln>
              <a:noFill/>
            </a:ln>
          </p:spPr>
        </p:pic>
        <p:pic>
          <p:nvPicPr>
            <p:cNvPr id="38" name="Google Shape;38;p4"/>
            <p:cNvPicPr preferRelativeResize="0"/>
            <p:nvPr/>
          </p:nvPicPr>
          <p:blipFill rotWithShape="1">
            <a:blip r:embed="rId2">
              <a:alphaModFix/>
            </a:blip>
            <a:srcRect l="7340" r="4538" b="19768"/>
            <a:stretch/>
          </p:blipFill>
          <p:spPr>
            <a:xfrm rot="-3692454">
              <a:off x="8313930" y="-562380"/>
              <a:ext cx="2406994" cy="166063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39"/>
        <p:cNvGrpSpPr/>
        <p:nvPr/>
      </p:nvGrpSpPr>
      <p:grpSpPr>
        <a:xfrm>
          <a:off x="0" y="0"/>
          <a:ext cx="0" cy="0"/>
          <a:chOff x="0" y="0"/>
          <a:chExt cx="0" cy="0"/>
        </a:xfrm>
      </p:grpSpPr>
      <p:grpSp>
        <p:nvGrpSpPr>
          <p:cNvPr id="40" name="Google Shape;40;p5"/>
          <p:cNvGrpSpPr/>
          <p:nvPr/>
        </p:nvGrpSpPr>
        <p:grpSpPr>
          <a:xfrm>
            <a:off x="-882097" y="-726327"/>
            <a:ext cx="11272720" cy="7422395"/>
            <a:chOff x="-882097" y="-726327"/>
            <a:chExt cx="11272720" cy="7422395"/>
          </a:xfrm>
        </p:grpSpPr>
        <p:pic>
          <p:nvPicPr>
            <p:cNvPr id="41" name="Google Shape;41;p5"/>
            <p:cNvPicPr preferRelativeResize="0"/>
            <p:nvPr/>
          </p:nvPicPr>
          <p:blipFill rotWithShape="1">
            <a:blip r:embed="rId2">
              <a:alphaModFix/>
            </a:blip>
            <a:srcRect l="7340" r="4538" b="19768"/>
            <a:stretch/>
          </p:blipFill>
          <p:spPr>
            <a:xfrm rot="9900020" flipH="1">
              <a:off x="6921272" y="4268970"/>
              <a:ext cx="3005449" cy="2073498"/>
            </a:xfrm>
            <a:prstGeom prst="rect">
              <a:avLst/>
            </a:prstGeom>
            <a:noFill/>
            <a:ln>
              <a:noFill/>
            </a:ln>
          </p:spPr>
        </p:pic>
        <p:pic>
          <p:nvPicPr>
            <p:cNvPr id="42" name="Google Shape;42;p5"/>
            <p:cNvPicPr preferRelativeResize="0"/>
            <p:nvPr/>
          </p:nvPicPr>
          <p:blipFill rotWithShape="1">
            <a:blip r:embed="rId2">
              <a:alphaModFix/>
            </a:blip>
            <a:srcRect l="7340" r="4538" b="19768"/>
            <a:stretch/>
          </p:blipFill>
          <p:spPr>
            <a:xfrm rot="9967875" flipH="1">
              <a:off x="-395585" y="-337668"/>
              <a:ext cx="1694844" cy="1169315"/>
            </a:xfrm>
            <a:prstGeom prst="rect">
              <a:avLst/>
            </a:prstGeom>
            <a:noFill/>
            <a:ln>
              <a:noFill/>
            </a:ln>
          </p:spPr>
        </p:pic>
        <p:pic>
          <p:nvPicPr>
            <p:cNvPr id="43" name="Google Shape;43;p5"/>
            <p:cNvPicPr preferRelativeResize="0"/>
            <p:nvPr/>
          </p:nvPicPr>
          <p:blipFill rotWithShape="1">
            <a:blip r:embed="rId2">
              <a:alphaModFix/>
            </a:blip>
            <a:srcRect l="7340" r="4538" b="19768"/>
            <a:stretch/>
          </p:blipFill>
          <p:spPr>
            <a:xfrm rot="-9298886" flipH="1">
              <a:off x="-643871" y="4343255"/>
              <a:ext cx="2406997" cy="1660630"/>
            </a:xfrm>
            <a:prstGeom prst="rect">
              <a:avLst/>
            </a:prstGeom>
            <a:noFill/>
            <a:ln>
              <a:noFill/>
            </a:ln>
          </p:spPr>
        </p:pic>
        <p:pic>
          <p:nvPicPr>
            <p:cNvPr id="44" name="Google Shape;44;p5"/>
            <p:cNvPicPr preferRelativeResize="0"/>
            <p:nvPr/>
          </p:nvPicPr>
          <p:blipFill rotWithShape="1">
            <a:blip r:embed="rId2">
              <a:alphaModFix/>
            </a:blip>
            <a:srcRect l="7340" r="4538" b="19768"/>
            <a:stretch/>
          </p:blipFill>
          <p:spPr>
            <a:xfrm rot="3056069" flipH="1">
              <a:off x="7783995" y="-98944"/>
              <a:ext cx="2406993" cy="1660630"/>
            </a:xfrm>
            <a:prstGeom prst="rect">
              <a:avLst/>
            </a:prstGeom>
            <a:noFill/>
            <a:ln>
              <a:noFill/>
            </a:ln>
          </p:spPr>
        </p:pic>
        <p:pic>
          <p:nvPicPr>
            <p:cNvPr id="45" name="Google Shape;45;p5"/>
            <p:cNvPicPr preferRelativeResize="0"/>
            <p:nvPr/>
          </p:nvPicPr>
          <p:blipFill rotWithShape="1">
            <a:blip r:embed="rId3">
              <a:alphaModFix/>
            </a:blip>
            <a:srcRect/>
            <a:stretch/>
          </p:blipFill>
          <p:spPr>
            <a:xfrm rot="9900052">
              <a:off x="7921719" y="4326402"/>
              <a:ext cx="709013" cy="537295"/>
            </a:xfrm>
            <a:prstGeom prst="rect">
              <a:avLst/>
            </a:prstGeom>
            <a:noFill/>
            <a:ln>
              <a:noFill/>
            </a:ln>
          </p:spPr>
        </p:pic>
      </p:grpSp>
      <p:sp>
        <p:nvSpPr>
          <p:cNvPr id="46" name="Google Shape;46;p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300"/>
              <a:buNone/>
              <a:defRPr/>
            </a:lvl1pPr>
            <a:lvl2pPr lvl="1" algn="l" rtl="0">
              <a:lnSpc>
                <a:spcPct val="100000"/>
              </a:lnSpc>
              <a:spcBef>
                <a:spcPts val="0"/>
              </a:spcBef>
              <a:spcAft>
                <a:spcPts val="0"/>
              </a:spcAft>
              <a:buSzPts val="2500"/>
              <a:buNone/>
              <a:defRPr/>
            </a:lvl2pPr>
            <a:lvl3pPr lvl="2" algn="l" rtl="0">
              <a:lnSpc>
                <a:spcPct val="100000"/>
              </a:lnSpc>
              <a:spcBef>
                <a:spcPts val="0"/>
              </a:spcBef>
              <a:spcAft>
                <a:spcPts val="0"/>
              </a:spcAft>
              <a:buSzPts val="2500"/>
              <a:buNone/>
              <a:defRPr/>
            </a:lvl3pPr>
            <a:lvl4pPr lvl="3" algn="l" rtl="0">
              <a:lnSpc>
                <a:spcPct val="100000"/>
              </a:lnSpc>
              <a:spcBef>
                <a:spcPts val="0"/>
              </a:spcBef>
              <a:spcAft>
                <a:spcPts val="0"/>
              </a:spcAft>
              <a:buSzPts val="2500"/>
              <a:buNone/>
              <a:defRPr/>
            </a:lvl4pPr>
            <a:lvl5pPr lvl="4" algn="l" rtl="0">
              <a:lnSpc>
                <a:spcPct val="100000"/>
              </a:lnSpc>
              <a:spcBef>
                <a:spcPts val="0"/>
              </a:spcBef>
              <a:spcAft>
                <a:spcPts val="0"/>
              </a:spcAft>
              <a:buSzPts val="2500"/>
              <a:buNone/>
              <a:defRPr/>
            </a:lvl5pPr>
            <a:lvl6pPr lvl="5" algn="l" rtl="0">
              <a:lnSpc>
                <a:spcPct val="100000"/>
              </a:lnSpc>
              <a:spcBef>
                <a:spcPts val="0"/>
              </a:spcBef>
              <a:spcAft>
                <a:spcPts val="0"/>
              </a:spcAft>
              <a:buSzPts val="2500"/>
              <a:buNone/>
              <a:defRPr/>
            </a:lvl6pPr>
            <a:lvl7pPr lvl="6" algn="l" rtl="0">
              <a:lnSpc>
                <a:spcPct val="100000"/>
              </a:lnSpc>
              <a:spcBef>
                <a:spcPts val="0"/>
              </a:spcBef>
              <a:spcAft>
                <a:spcPts val="0"/>
              </a:spcAft>
              <a:buSzPts val="2500"/>
              <a:buNone/>
              <a:defRPr/>
            </a:lvl7pPr>
            <a:lvl8pPr lvl="7" algn="l" rtl="0">
              <a:lnSpc>
                <a:spcPct val="100000"/>
              </a:lnSpc>
              <a:spcBef>
                <a:spcPts val="0"/>
              </a:spcBef>
              <a:spcAft>
                <a:spcPts val="0"/>
              </a:spcAft>
              <a:buSzPts val="2500"/>
              <a:buNone/>
              <a:defRPr/>
            </a:lvl8pPr>
            <a:lvl9pPr lvl="8" algn="l" rtl="0">
              <a:lnSpc>
                <a:spcPct val="100000"/>
              </a:lnSpc>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3"/>
        <p:cNvGrpSpPr/>
        <p:nvPr/>
      </p:nvGrpSpPr>
      <p:grpSpPr>
        <a:xfrm>
          <a:off x="0" y="0"/>
          <a:ext cx="0" cy="0"/>
          <a:chOff x="0" y="0"/>
          <a:chExt cx="0" cy="0"/>
        </a:xfrm>
      </p:grpSpPr>
      <p:sp>
        <p:nvSpPr>
          <p:cNvPr id="74" name="Google Shape;74;p7"/>
          <p:cNvSpPr/>
          <p:nvPr/>
        </p:nvSpPr>
        <p:spPr>
          <a:xfrm>
            <a:off x="1181400" y="4001050"/>
            <a:ext cx="3029400" cy="30294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569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 name="Google Shape;75;p7"/>
          <p:cNvPicPr preferRelativeResize="0"/>
          <p:nvPr/>
        </p:nvPicPr>
        <p:blipFill rotWithShape="1">
          <a:blip r:embed="rId2">
            <a:alphaModFix/>
          </a:blip>
          <a:srcRect l="7340" r="4538" b="19768"/>
          <a:stretch/>
        </p:blipFill>
        <p:spPr>
          <a:xfrm rot="9000006">
            <a:off x="6631531" y="3074709"/>
            <a:ext cx="4407288" cy="3040681"/>
          </a:xfrm>
          <a:prstGeom prst="rect">
            <a:avLst/>
          </a:prstGeom>
          <a:noFill/>
          <a:ln>
            <a:noFill/>
          </a:ln>
        </p:spPr>
      </p:pic>
      <p:pic>
        <p:nvPicPr>
          <p:cNvPr id="76" name="Google Shape;76;p7"/>
          <p:cNvPicPr preferRelativeResize="0"/>
          <p:nvPr/>
        </p:nvPicPr>
        <p:blipFill rotWithShape="1">
          <a:blip r:embed="rId2">
            <a:alphaModFix/>
          </a:blip>
          <a:srcRect l="7340" r="4538" b="19768"/>
          <a:stretch/>
        </p:blipFill>
        <p:spPr>
          <a:xfrm rot="10078522">
            <a:off x="2368355" y="-2528989"/>
            <a:ext cx="4407288" cy="3040676"/>
          </a:xfrm>
          <a:prstGeom prst="rect">
            <a:avLst/>
          </a:prstGeom>
          <a:noFill/>
          <a:ln>
            <a:noFill/>
          </a:ln>
        </p:spPr>
      </p:pic>
      <p:pic>
        <p:nvPicPr>
          <p:cNvPr id="77" name="Google Shape;77;p7"/>
          <p:cNvPicPr preferRelativeResize="0"/>
          <p:nvPr/>
        </p:nvPicPr>
        <p:blipFill rotWithShape="1">
          <a:blip r:embed="rId2">
            <a:alphaModFix/>
          </a:blip>
          <a:srcRect l="7340" r="4538" b="19768"/>
          <a:stretch/>
        </p:blipFill>
        <p:spPr>
          <a:xfrm rot="-8099992">
            <a:off x="-1888368" y="3524284"/>
            <a:ext cx="4407289" cy="304067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78"/>
        <p:cNvGrpSpPr/>
        <p:nvPr/>
      </p:nvGrpSpPr>
      <p:grpSpPr>
        <a:xfrm>
          <a:off x="0" y="0"/>
          <a:ext cx="0" cy="0"/>
          <a:chOff x="0" y="0"/>
          <a:chExt cx="0" cy="0"/>
        </a:xfrm>
      </p:grpSpPr>
      <p:sp>
        <p:nvSpPr>
          <p:cNvPr id="79" name="Google Shape;79;p8"/>
          <p:cNvSpPr/>
          <p:nvPr/>
        </p:nvSpPr>
        <p:spPr>
          <a:xfrm>
            <a:off x="6982463" y="359905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 name="Google Shape;80;p8"/>
          <p:cNvPicPr preferRelativeResize="0"/>
          <p:nvPr/>
        </p:nvPicPr>
        <p:blipFill rotWithShape="1">
          <a:blip r:embed="rId2">
            <a:alphaModFix/>
          </a:blip>
          <a:srcRect l="7340" r="4538" b="19768"/>
          <a:stretch/>
        </p:blipFill>
        <p:spPr>
          <a:xfrm rot="9134656">
            <a:off x="6293779" y="3644943"/>
            <a:ext cx="4436165" cy="3060612"/>
          </a:xfrm>
          <a:prstGeom prst="rect">
            <a:avLst/>
          </a:prstGeom>
          <a:noFill/>
          <a:ln>
            <a:noFill/>
          </a:ln>
        </p:spPr>
      </p:pic>
      <p:pic>
        <p:nvPicPr>
          <p:cNvPr id="81" name="Google Shape;81;p8"/>
          <p:cNvPicPr preferRelativeResize="0"/>
          <p:nvPr/>
        </p:nvPicPr>
        <p:blipFill rotWithShape="1">
          <a:blip r:embed="rId2">
            <a:alphaModFix/>
          </a:blip>
          <a:srcRect l="7340" r="4538" b="19768"/>
          <a:stretch/>
        </p:blipFill>
        <p:spPr>
          <a:xfrm rot="-2359540">
            <a:off x="-1115599" y="-633789"/>
            <a:ext cx="3498423" cy="2413615"/>
          </a:xfrm>
          <a:prstGeom prst="rect">
            <a:avLst/>
          </a:prstGeom>
          <a:noFill/>
          <a:ln>
            <a:noFill/>
          </a:ln>
        </p:spPr>
      </p:pic>
      <p:pic>
        <p:nvPicPr>
          <p:cNvPr id="82" name="Google Shape;82;p8"/>
          <p:cNvPicPr preferRelativeResize="0"/>
          <p:nvPr/>
        </p:nvPicPr>
        <p:blipFill rotWithShape="1">
          <a:blip r:embed="rId2">
            <a:alphaModFix/>
          </a:blip>
          <a:srcRect l="7340" r="4538" b="19768"/>
          <a:stretch/>
        </p:blipFill>
        <p:spPr>
          <a:xfrm rot="8382963">
            <a:off x="7473048" y="-1903223"/>
            <a:ext cx="3498429" cy="2413614"/>
          </a:xfrm>
          <a:prstGeom prst="rect">
            <a:avLst/>
          </a:prstGeom>
          <a:noFill/>
          <a:ln>
            <a:noFill/>
          </a:ln>
        </p:spPr>
      </p:pic>
      <p:sp>
        <p:nvSpPr>
          <p:cNvPr id="83" name="Google Shape;83;p8"/>
          <p:cNvSpPr/>
          <p:nvPr/>
        </p:nvSpPr>
        <p:spPr>
          <a:xfrm>
            <a:off x="-1677013" y="3486525"/>
            <a:ext cx="3352800" cy="3352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7"/>
        <p:cNvGrpSpPr/>
        <p:nvPr/>
      </p:nvGrpSpPr>
      <p:grpSpPr>
        <a:xfrm>
          <a:off x="0" y="0"/>
          <a:ext cx="0" cy="0"/>
          <a:chOff x="0" y="0"/>
          <a:chExt cx="0" cy="0"/>
        </a:xfrm>
      </p:grpSpPr>
      <p:grpSp>
        <p:nvGrpSpPr>
          <p:cNvPr id="88" name="Google Shape;88;p10"/>
          <p:cNvGrpSpPr/>
          <p:nvPr/>
        </p:nvGrpSpPr>
        <p:grpSpPr>
          <a:xfrm>
            <a:off x="148183" y="2571730"/>
            <a:ext cx="2340636" cy="1426595"/>
            <a:chOff x="3597785" y="3065882"/>
            <a:chExt cx="2241344" cy="1330655"/>
          </a:xfrm>
        </p:grpSpPr>
        <p:grpSp>
          <p:nvGrpSpPr>
            <p:cNvPr id="89" name="Google Shape;89;p10"/>
            <p:cNvGrpSpPr/>
            <p:nvPr/>
          </p:nvGrpSpPr>
          <p:grpSpPr>
            <a:xfrm>
              <a:off x="5296908" y="3937355"/>
              <a:ext cx="143199" cy="32380"/>
              <a:chOff x="5296908" y="3937355"/>
              <a:chExt cx="143199" cy="32380"/>
            </a:xfrm>
          </p:grpSpPr>
          <p:sp>
            <p:nvSpPr>
              <p:cNvPr id="90" name="Google Shape;90;p10"/>
              <p:cNvSpPr/>
              <p:nvPr/>
            </p:nvSpPr>
            <p:spPr>
              <a:xfrm>
                <a:off x="5319457" y="3952794"/>
                <a:ext cx="111895" cy="8"/>
              </a:xfrm>
              <a:custGeom>
                <a:avLst/>
                <a:gdLst/>
                <a:ahLst/>
                <a:cxnLst/>
                <a:rect l="l" t="t" r="r" b="b"/>
                <a:pathLst>
                  <a:path w="14227" h="1" fill="none" extrusionOk="0">
                    <a:moveTo>
                      <a:pt x="1" y="0"/>
                    </a:moveTo>
                    <a:lnTo>
                      <a:pt x="1422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 name="Google Shape;91;p10"/>
              <p:cNvGrpSpPr/>
              <p:nvPr/>
            </p:nvGrpSpPr>
            <p:grpSpPr>
              <a:xfrm>
                <a:off x="5402331" y="3937355"/>
                <a:ext cx="37776" cy="32380"/>
                <a:chOff x="5402331" y="3937355"/>
                <a:chExt cx="37776" cy="32380"/>
              </a:xfrm>
            </p:grpSpPr>
            <p:sp>
              <p:nvSpPr>
                <p:cNvPr id="92" name="Google Shape;92;p1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 name="Google Shape;94;p10"/>
              <p:cNvGrpSpPr/>
              <p:nvPr/>
            </p:nvGrpSpPr>
            <p:grpSpPr>
              <a:xfrm>
                <a:off x="5296908" y="3937355"/>
                <a:ext cx="37783" cy="32380"/>
                <a:chOff x="5296908" y="3937355"/>
                <a:chExt cx="37783" cy="32380"/>
              </a:xfrm>
            </p:grpSpPr>
            <p:sp>
              <p:nvSpPr>
                <p:cNvPr id="95" name="Google Shape;95;p1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7" name="Google Shape;97;p10"/>
            <p:cNvGrpSpPr/>
            <p:nvPr/>
          </p:nvGrpSpPr>
          <p:grpSpPr>
            <a:xfrm>
              <a:off x="4724163" y="3119631"/>
              <a:ext cx="120838" cy="84218"/>
              <a:chOff x="4724163" y="3119631"/>
              <a:chExt cx="120838" cy="84218"/>
            </a:xfrm>
          </p:grpSpPr>
          <p:grpSp>
            <p:nvGrpSpPr>
              <p:cNvPr id="98" name="Google Shape;98;p10"/>
              <p:cNvGrpSpPr/>
              <p:nvPr/>
            </p:nvGrpSpPr>
            <p:grpSpPr>
              <a:xfrm>
                <a:off x="4746712" y="3132773"/>
                <a:ext cx="86869" cy="56424"/>
                <a:chOff x="4746712" y="3132773"/>
                <a:chExt cx="86869" cy="56424"/>
              </a:xfrm>
            </p:grpSpPr>
            <p:sp>
              <p:nvSpPr>
                <p:cNvPr id="99" name="Google Shape;99;p1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 name="Google Shape;101;p10"/>
              <p:cNvGrpSpPr/>
              <p:nvPr/>
            </p:nvGrpSpPr>
            <p:grpSpPr>
              <a:xfrm>
                <a:off x="4773634" y="3143336"/>
                <a:ext cx="37776" cy="32451"/>
                <a:chOff x="4773634" y="3143336"/>
                <a:chExt cx="37776" cy="32451"/>
              </a:xfrm>
            </p:grpSpPr>
            <p:sp>
              <p:nvSpPr>
                <p:cNvPr id="102" name="Google Shape;102;p1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 name="Google Shape;104;p10"/>
              <p:cNvGrpSpPr/>
              <p:nvPr/>
            </p:nvGrpSpPr>
            <p:grpSpPr>
              <a:xfrm>
                <a:off x="4724163" y="3131248"/>
                <a:ext cx="37776" cy="32459"/>
                <a:chOff x="4724163" y="3131248"/>
                <a:chExt cx="37776" cy="32459"/>
              </a:xfrm>
            </p:grpSpPr>
            <p:sp>
              <p:nvSpPr>
                <p:cNvPr id="105" name="Google Shape;105;p1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 name="Google Shape;107;p10"/>
              <p:cNvGrpSpPr/>
              <p:nvPr/>
            </p:nvGrpSpPr>
            <p:grpSpPr>
              <a:xfrm>
                <a:off x="4755081" y="3176054"/>
                <a:ext cx="32357" cy="27795"/>
                <a:chOff x="4755081" y="3176054"/>
                <a:chExt cx="32357" cy="27795"/>
              </a:xfrm>
            </p:grpSpPr>
            <p:sp>
              <p:nvSpPr>
                <p:cNvPr id="108" name="Google Shape;108;p1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 name="Google Shape;110;p10"/>
              <p:cNvGrpSpPr/>
              <p:nvPr/>
            </p:nvGrpSpPr>
            <p:grpSpPr>
              <a:xfrm>
                <a:off x="4812550" y="3119631"/>
                <a:ext cx="32451" cy="27803"/>
                <a:chOff x="4812550" y="3119631"/>
                <a:chExt cx="32451" cy="27803"/>
              </a:xfrm>
            </p:grpSpPr>
            <p:sp>
              <p:nvSpPr>
                <p:cNvPr id="111" name="Google Shape;111;p1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3" name="Google Shape;113;p10"/>
            <p:cNvGrpSpPr/>
            <p:nvPr/>
          </p:nvGrpSpPr>
          <p:grpSpPr>
            <a:xfrm>
              <a:off x="5382826" y="4027197"/>
              <a:ext cx="268967" cy="250421"/>
              <a:chOff x="5382826" y="4027197"/>
              <a:chExt cx="268967" cy="250421"/>
            </a:xfrm>
          </p:grpSpPr>
          <p:grpSp>
            <p:nvGrpSpPr>
              <p:cNvPr id="114" name="Google Shape;114;p10"/>
              <p:cNvGrpSpPr/>
              <p:nvPr/>
            </p:nvGrpSpPr>
            <p:grpSpPr>
              <a:xfrm>
                <a:off x="5405280" y="4042510"/>
                <a:ext cx="237570" cy="218647"/>
                <a:chOff x="5405280" y="4042510"/>
                <a:chExt cx="237570" cy="218647"/>
              </a:xfrm>
            </p:grpSpPr>
            <p:sp>
              <p:nvSpPr>
                <p:cNvPr id="115" name="Google Shape;115;p1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 name="Google Shape;121;p10"/>
              <p:cNvGrpSpPr/>
              <p:nvPr/>
            </p:nvGrpSpPr>
            <p:grpSpPr>
              <a:xfrm>
                <a:off x="5382826" y="4125549"/>
                <a:ext cx="37776" cy="32380"/>
                <a:chOff x="5382826" y="4125549"/>
                <a:chExt cx="37776" cy="32380"/>
              </a:xfrm>
            </p:grpSpPr>
            <p:sp>
              <p:nvSpPr>
                <p:cNvPr id="122" name="Google Shape;122;p1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 name="Google Shape;124;p10"/>
              <p:cNvGrpSpPr/>
              <p:nvPr/>
            </p:nvGrpSpPr>
            <p:grpSpPr>
              <a:xfrm>
                <a:off x="5475680" y="4195587"/>
                <a:ext cx="37783" cy="32364"/>
                <a:chOff x="5475680" y="4195587"/>
                <a:chExt cx="37783" cy="32364"/>
              </a:xfrm>
            </p:grpSpPr>
            <p:sp>
              <p:nvSpPr>
                <p:cNvPr id="125" name="Google Shape;125;p1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 name="Google Shape;127;p10"/>
              <p:cNvGrpSpPr/>
              <p:nvPr/>
            </p:nvGrpSpPr>
            <p:grpSpPr>
              <a:xfrm>
                <a:off x="5532575" y="4027197"/>
                <a:ext cx="33308" cy="32262"/>
                <a:chOff x="5532575" y="4027197"/>
                <a:chExt cx="33308" cy="32262"/>
              </a:xfrm>
            </p:grpSpPr>
            <p:sp>
              <p:nvSpPr>
                <p:cNvPr id="128" name="Google Shape;128;p1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 name="Google Shape;130;p10"/>
              <p:cNvGrpSpPr/>
              <p:nvPr/>
            </p:nvGrpSpPr>
            <p:grpSpPr>
              <a:xfrm>
                <a:off x="5590706" y="4245348"/>
                <a:ext cx="33497" cy="32270"/>
                <a:chOff x="5590706" y="4245348"/>
                <a:chExt cx="33497" cy="32270"/>
              </a:xfrm>
            </p:grpSpPr>
            <p:sp>
              <p:nvSpPr>
                <p:cNvPr id="131" name="Google Shape;131;p1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 name="Google Shape;133;p10"/>
              <p:cNvGrpSpPr/>
              <p:nvPr/>
            </p:nvGrpSpPr>
            <p:grpSpPr>
              <a:xfrm>
                <a:off x="5618681" y="4109677"/>
                <a:ext cx="33112" cy="32357"/>
                <a:chOff x="5618681" y="4109677"/>
                <a:chExt cx="33112" cy="32357"/>
              </a:xfrm>
            </p:grpSpPr>
            <p:sp>
              <p:nvSpPr>
                <p:cNvPr id="134" name="Google Shape;134;p1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 name="Google Shape;136;p10"/>
              <p:cNvGrpSpPr/>
              <p:nvPr/>
            </p:nvGrpSpPr>
            <p:grpSpPr>
              <a:xfrm>
                <a:off x="5479298" y="4128262"/>
                <a:ext cx="31405" cy="26906"/>
                <a:chOff x="5479298" y="4128262"/>
                <a:chExt cx="31405" cy="26906"/>
              </a:xfrm>
            </p:grpSpPr>
            <p:sp>
              <p:nvSpPr>
                <p:cNvPr id="137" name="Google Shape;137;p1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10"/>
              <p:cNvGrpSpPr/>
              <p:nvPr/>
            </p:nvGrpSpPr>
            <p:grpSpPr>
              <a:xfrm>
                <a:off x="5582903" y="4180116"/>
                <a:ext cx="31499" cy="26898"/>
                <a:chOff x="5582903" y="4180116"/>
                <a:chExt cx="31499" cy="26898"/>
              </a:xfrm>
            </p:grpSpPr>
            <p:sp>
              <p:nvSpPr>
                <p:cNvPr id="140" name="Google Shape;140;p1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2" name="Google Shape;142;p10"/>
            <p:cNvGrpSpPr/>
            <p:nvPr/>
          </p:nvGrpSpPr>
          <p:grpSpPr>
            <a:xfrm>
              <a:off x="3977681" y="3230323"/>
              <a:ext cx="94584" cy="84084"/>
              <a:chOff x="3977681" y="3230323"/>
              <a:chExt cx="94584" cy="84084"/>
            </a:xfrm>
          </p:grpSpPr>
          <p:grpSp>
            <p:nvGrpSpPr>
              <p:cNvPr id="143" name="Google Shape;143;p10"/>
              <p:cNvGrpSpPr/>
              <p:nvPr/>
            </p:nvGrpSpPr>
            <p:grpSpPr>
              <a:xfrm>
                <a:off x="4000135" y="3243041"/>
                <a:ext cx="59570" cy="57186"/>
                <a:chOff x="4000135" y="3243041"/>
                <a:chExt cx="59570" cy="57186"/>
              </a:xfrm>
            </p:grpSpPr>
            <p:sp>
              <p:nvSpPr>
                <p:cNvPr id="144" name="Google Shape;144;p1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 name="Google Shape;147;p10"/>
              <p:cNvGrpSpPr/>
              <p:nvPr/>
            </p:nvGrpSpPr>
            <p:grpSpPr>
              <a:xfrm>
                <a:off x="3977681" y="3245872"/>
                <a:ext cx="37783" cy="32380"/>
                <a:chOff x="3977681" y="3245872"/>
                <a:chExt cx="37783" cy="32380"/>
              </a:xfrm>
            </p:grpSpPr>
            <p:sp>
              <p:nvSpPr>
                <p:cNvPr id="148" name="Google Shape;148;p1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 name="Google Shape;150;p10"/>
              <p:cNvGrpSpPr/>
              <p:nvPr/>
            </p:nvGrpSpPr>
            <p:grpSpPr>
              <a:xfrm>
                <a:off x="4040860" y="3262672"/>
                <a:ext cx="31405" cy="27001"/>
                <a:chOff x="4040860" y="3262672"/>
                <a:chExt cx="31405" cy="27001"/>
              </a:xfrm>
            </p:grpSpPr>
            <p:sp>
              <p:nvSpPr>
                <p:cNvPr id="151" name="Google Shape;151;p1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10"/>
              <p:cNvGrpSpPr/>
              <p:nvPr/>
            </p:nvGrpSpPr>
            <p:grpSpPr>
              <a:xfrm>
                <a:off x="4021072" y="3230323"/>
                <a:ext cx="31397" cy="26906"/>
                <a:chOff x="4021072" y="3230323"/>
                <a:chExt cx="31397" cy="26906"/>
              </a:xfrm>
            </p:grpSpPr>
            <p:sp>
              <p:nvSpPr>
                <p:cNvPr id="154" name="Google Shape;154;p1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 name="Google Shape;156;p10"/>
              <p:cNvGrpSpPr/>
              <p:nvPr/>
            </p:nvGrpSpPr>
            <p:grpSpPr>
              <a:xfrm>
                <a:off x="4001472" y="3287462"/>
                <a:ext cx="31499" cy="26945"/>
                <a:chOff x="4001472" y="3287462"/>
                <a:chExt cx="31499" cy="26945"/>
              </a:xfrm>
            </p:grpSpPr>
            <p:sp>
              <p:nvSpPr>
                <p:cNvPr id="157" name="Google Shape;157;p1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9" name="Google Shape;159;p10"/>
            <p:cNvGrpSpPr/>
            <p:nvPr/>
          </p:nvGrpSpPr>
          <p:grpSpPr>
            <a:xfrm>
              <a:off x="4084715" y="3258865"/>
              <a:ext cx="184962" cy="137268"/>
              <a:chOff x="4084715" y="3258865"/>
              <a:chExt cx="184962" cy="137268"/>
            </a:xfrm>
          </p:grpSpPr>
          <p:grpSp>
            <p:nvGrpSpPr>
              <p:cNvPr id="160" name="Google Shape;160;p10"/>
              <p:cNvGrpSpPr/>
              <p:nvPr/>
            </p:nvGrpSpPr>
            <p:grpSpPr>
              <a:xfrm>
                <a:off x="4107453" y="3271583"/>
                <a:ext cx="153470" cy="110275"/>
                <a:chOff x="4107453" y="3271583"/>
                <a:chExt cx="153470" cy="110275"/>
              </a:xfrm>
            </p:grpSpPr>
            <p:sp>
              <p:nvSpPr>
                <p:cNvPr id="161" name="Google Shape;161;p1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0"/>
                <p:cNvSpPr/>
                <p:nvPr/>
              </p:nvSpPr>
              <p:spPr>
                <a:xfrm>
                  <a:off x="4220387" y="3279196"/>
                  <a:ext cx="8" cy="71745"/>
                </a:xfrm>
                <a:custGeom>
                  <a:avLst/>
                  <a:gdLst/>
                  <a:ahLst/>
                  <a:cxnLst/>
                  <a:rect l="l" t="t" r="r" b="b"/>
                  <a:pathLst>
                    <a:path w="1" h="9122" fill="none" extrusionOk="0">
                      <a:moveTo>
                        <a:pt x="1" y="0"/>
                      </a:moveTo>
                      <a:lnTo>
                        <a:pt x="1" y="91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10"/>
              <p:cNvGrpSpPr/>
              <p:nvPr/>
            </p:nvGrpSpPr>
            <p:grpSpPr>
              <a:xfrm>
                <a:off x="4136947" y="3258865"/>
                <a:ext cx="31499" cy="27001"/>
                <a:chOff x="4136947" y="3258865"/>
                <a:chExt cx="31499" cy="27001"/>
              </a:xfrm>
            </p:grpSpPr>
            <p:sp>
              <p:nvSpPr>
                <p:cNvPr id="166" name="Google Shape;166;p1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 name="Google Shape;168;p10"/>
              <p:cNvGrpSpPr/>
              <p:nvPr/>
            </p:nvGrpSpPr>
            <p:grpSpPr>
              <a:xfrm>
                <a:off x="4084715" y="3266478"/>
                <a:ext cx="31468" cy="26898"/>
                <a:chOff x="4084715" y="3266478"/>
                <a:chExt cx="31468" cy="26898"/>
              </a:xfrm>
            </p:grpSpPr>
            <p:sp>
              <p:nvSpPr>
                <p:cNvPr id="169" name="Google Shape;169;p1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10"/>
              <p:cNvGrpSpPr/>
              <p:nvPr/>
            </p:nvGrpSpPr>
            <p:grpSpPr>
              <a:xfrm>
                <a:off x="4159213" y="3279849"/>
                <a:ext cx="31405" cy="26945"/>
                <a:chOff x="4159213" y="3279849"/>
                <a:chExt cx="31405" cy="26945"/>
              </a:xfrm>
            </p:grpSpPr>
            <p:sp>
              <p:nvSpPr>
                <p:cNvPr id="172" name="Google Shape;172;p1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10"/>
              <p:cNvGrpSpPr/>
              <p:nvPr/>
            </p:nvGrpSpPr>
            <p:grpSpPr>
              <a:xfrm>
                <a:off x="4201550" y="3266502"/>
                <a:ext cx="31405" cy="26883"/>
                <a:chOff x="4201550" y="3266502"/>
                <a:chExt cx="31405" cy="26883"/>
              </a:xfrm>
            </p:grpSpPr>
            <p:sp>
              <p:nvSpPr>
                <p:cNvPr id="175" name="Google Shape;175;p1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 name="Google Shape;177;p10"/>
              <p:cNvGrpSpPr/>
              <p:nvPr/>
            </p:nvGrpSpPr>
            <p:grpSpPr>
              <a:xfrm>
                <a:off x="4201550" y="3338278"/>
                <a:ext cx="31405" cy="26930"/>
                <a:chOff x="4201550" y="3338278"/>
                <a:chExt cx="31405" cy="26930"/>
              </a:xfrm>
            </p:grpSpPr>
            <p:sp>
              <p:nvSpPr>
                <p:cNvPr id="178" name="Google Shape;178;p1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 name="Google Shape;180;p10"/>
              <p:cNvGrpSpPr/>
              <p:nvPr/>
            </p:nvGrpSpPr>
            <p:grpSpPr>
              <a:xfrm>
                <a:off x="4238272" y="3369132"/>
                <a:ext cx="31405" cy="27001"/>
                <a:chOff x="4238272" y="3369132"/>
                <a:chExt cx="31405" cy="27001"/>
              </a:xfrm>
            </p:grpSpPr>
            <p:sp>
              <p:nvSpPr>
                <p:cNvPr id="181" name="Google Shape;181;p1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3" name="Google Shape;183;p10"/>
            <p:cNvGrpSpPr/>
            <p:nvPr/>
          </p:nvGrpSpPr>
          <p:grpSpPr>
            <a:xfrm>
              <a:off x="4068639" y="3200169"/>
              <a:ext cx="77644" cy="37272"/>
              <a:chOff x="4068639" y="3200169"/>
              <a:chExt cx="77644" cy="37272"/>
            </a:xfrm>
          </p:grpSpPr>
          <p:sp>
            <p:nvSpPr>
              <p:cNvPr id="184" name="Google Shape;184;p1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 name="Google Shape;185;p10"/>
              <p:cNvGrpSpPr/>
              <p:nvPr/>
            </p:nvGrpSpPr>
            <p:grpSpPr>
              <a:xfrm>
                <a:off x="4114878" y="3200169"/>
                <a:ext cx="31405" cy="26993"/>
                <a:chOff x="4114878" y="3200169"/>
                <a:chExt cx="31405" cy="26993"/>
              </a:xfrm>
            </p:grpSpPr>
            <p:sp>
              <p:nvSpPr>
                <p:cNvPr id="186" name="Google Shape;186;p1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10"/>
              <p:cNvGrpSpPr/>
              <p:nvPr/>
            </p:nvGrpSpPr>
            <p:grpSpPr>
              <a:xfrm>
                <a:off x="4068639" y="3210535"/>
                <a:ext cx="31499" cy="26906"/>
                <a:chOff x="4068639" y="3210535"/>
                <a:chExt cx="31499" cy="26906"/>
              </a:xfrm>
            </p:grpSpPr>
            <p:sp>
              <p:nvSpPr>
                <p:cNvPr id="189" name="Google Shape;189;p1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1" name="Google Shape;191;p10"/>
            <p:cNvGrpSpPr/>
            <p:nvPr/>
          </p:nvGrpSpPr>
          <p:grpSpPr>
            <a:xfrm>
              <a:off x="3869702" y="3066935"/>
              <a:ext cx="382663" cy="190294"/>
              <a:chOff x="3869702" y="3066935"/>
              <a:chExt cx="382663" cy="190294"/>
            </a:xfrm>
          </p:grpSpPr>
          <p:grpSp>
            <p:nvGrpSpPr>
              <p:cNvPr id="192" name="Google Shape;192;p10"/>
              <p:cNvGrpSpPr/>
              <p:nvPr/>
            </p:nvGrpSpPr>
            <p:grpSpPr>
              <a:xfrm>
                <a:off x="3888633" y="3082351"/>
                <a:ext cx="351173" cy="160698"/>
                <a:chOff x="3888633" y="3082351"/>
                <a:chExt cx="351173" cy="160698"/>
              </a:xfrm>
            </p:grpSpPr>
            <p:sp>
              <p:nvSpPr>
                <p:cNvPr id="193" name="Google Shape;193;p1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 name="Google Shape;199;p10"/>
              <p:cNvGrpSpPr/>
              <p:nvPr/>
            </p:nvGrpSpPr>
            <p:grpSpPr>
              <a:xfrm>
                <a:off x="4143703" y="3066935"/>
                <a:ext cx="37783" cy="32357"/>
                <a:chOff x="4143703" y="3066935"/>
                <a:chExt cx="37783" cy="32357"/>
              </a:xfrm>
            </p:grpSpPr>
            <p:sp>
              <p:nvSpPr>
                <p:cNvPr id="200" name="Google Shape;200;p1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 name="Google Shape;202;p10"/>
              <p:cNvGrpSpPr/>
              <p:nvPr/>
            </p:nvGrpSpPr>
            <p:grpSpPr>
              <a:xfrm>
                <a:off x="4044565" y="3103563"/>
                <a:ext cx="37783" cy="32451"/>
                <a:chOff x="4044565" y="3103563"/>
                <a:chExt cx="37783" cy="32451"/>
              </a:xfrm>
            </p:grpSpPr>
            <p:sp>
              <p:nvSpPr>
                <p:cNvPr id="203" name="Google Shape;203;p1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 name="Google Shape;205;p10"/>
              <p:cNvGrpSpPr/>
              <p:nvPr/>
            </p:nvGrpSpPr>
            <p:grpSpPr>
              <a:xfrm>
                <a:off x="4017454" y="3188237"/>
                <a:ext cx="37776" cy="32357"/>
                <a:chOff x="4017454" y="3188237"/>
                <a:chExt cx="37776" cy="32357"/>
              </a:xfrm>
            </p:grpSpPr>
            <p:sp>
              <p:nvSpPr>
                <p:cNvPr id="206" name="Google Shape;206;p1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10"/>
              <p:cNvGrpSpPr/>
              <p:nvPr/>
            </p:nvGrpSpPr>
            <p:grpSpPr>
              <a:xfrm>
                <a:off x="3921548" y="3157509"/>
                <a:ext cx="37783" cy="32357"/>
                <a:chOff x="3921548" y="3157509"/>
                <a:chExt cx="37783" cy="32357"/>
              </a:xfrm>
            </p:grpSpPr>
            <p:sp>
              <p:nvSpPr>
                <p:cNvPr id="209" name="Google Shape;209;p1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 name="Google Shape;211;p10"/>
              <p:cNvGrpSpPr/>
              <p:nvPr/>
            </p:nvGrpSpPr>
            <p:grpSpPr>
              <a:xfrm>
                <a:off x="3939056" y="3211620"/>
                <a:ext cx="37783" cy="32380"/>
                <a:chOff x="3939056" y="3211620"/>
                <a:chExt cx="37783" cy="32380"/>
              </a:xfrm>
            </p:grpSpPr>
            <p:sp>
              <p:nvSpPr>
                <p:cNvPr id="212" name="Google Shape;212;p1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10"/>
              <p:cNvGrpSpPr/>
              <p:nvPr/>
            </p:nvGrpSpPr>
            <p:grpSpPr>
              <a:xfrm>
                <a:off x="4176240" y="3136965"/>
                <a:ext cx="31405" cy="26930"/>
                <a:chOff x="4176240" y="3136965"/>
                <a:chExt cx="31405" cy="26930"/>
              </a:xfrm>
            </p:grpSpPr>
            <p:sp>
              <p:nvSpPr>
                <p:cNvPr id="215" name="Google Shape;215;p1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10"/>
              <p:cNvGrpSpPr/>
              <p:nvPr/>
            </p:nvGrpSpPr>
            <p:grpSpPr>
              <a:xfrm>
                <a:off x="4133148" y="3152593"/>
                <a:ext cx="31499" cy="27001"/>
                <a:chOff x="4133148" y="3152593"/>
                <a:chExt cx="31499" cy="27001"/>
              </a:xfrm>
            </p:grpSpPr>
            <p:sp>
              <p:nvSpPr>
                <p:cNvPr id="218" name="Google Shape;218;p1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 name="Google Shape;220;p10"/>
              <p:cNvGrpSpPr/>
              <p:nvPr/>
            </p:nvGrpSpPr>
            <p:grpSpPr>
              <a:xfrm>
                <a:off x="4220866" y="3073534"/>
                <a:ext cx="31499" cy="26898"/>
                <a:chOff x="4220866" y="3073534"/>
                <a:chExt cx="31499" cy="26898"/>
              </a:xfrm>
            </p:grpSpPr>
            <p:sp>
              <p:nvSpPr>
                <p:cNvPr id="221" name="Google Shape;221;p1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10"/>
              <p:cNvGrpSpPr/>
              <p:nvPr/>
            </p:nvGrpSpPr>
            <p:grpSpPr>
              <a:xfrm>
                <a:off x="3869702" y="3230323"/>
                <a:ext cx="31499" cy="26906"/>
                <a:chOff x="3869702" y="3230323"/>
                <a:chExt cx="31499" cy="26906"/>
              </a:xfrm>
            </p:grpSpPr>
            <p:sp>
              <p:nvSpPr>
                <p:cNvPr id="224" name="Google Shape;224;p1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6" name="Google Shape;226;p10"/>
            <p:cNvGrpSpPr/>
            <p:nvPr/>
          </p:nvGrpSpPr>
          <p:grpSpPr>
            <a:xfrm>
              <a:off x="4271383" y="3065882"/>
              <a:ext cx="304557" cy="341663"/>
              <a:chOff x="4271383" y="3065882"/>
              <a:chExt cx="304557" cy="341663"/>
            </a:xfrm>
          </p:grpSpPr>
          <p:grpSp>
            <p:nvGrpSpPr>
              <p:cNvPr id="227" name="Google Shape;227;p10"/>
              <p:cNvGrpSpPr/>
              <p:nvPr/>
            </p:nvGrpSpPr>
            <p:grpSpPr>
              <a:xfrm>
                <a:off x="4293838" y="3078639"/>
                <a:ext cx="269353" cy="311973"/>
                <a:chOff x="4293838" y="3078639"/>
                <a:chExt cx="269353" cy="311973"/>
              </a:xfrm>
            </p:grpSpPr>
            <p:sp>
              <p:nvSpPr>
                <p:cNvPr id="228" name="Google Shape;228;p1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 name="Google Shape;245;p10"/>
              <p:cNvGrpSpPr/>
              <p:nvPr/>
            </p:nvGrpSpPr>
            <p:grpSpPr>
              <a:xfrm>
                <a:off x="4538164" y="3342061"/>
                <a:ext cx="37776" cy="32380"/>
                <a:chOff x="4538164" y="3342061"/>
                <a:chExt cx="37776" cy="32380"/>
              </a:xfrm>
            </p:grpSpPr>
            <p:sp>
              <p:nvSpPr>
                <p:cNvPr id="246" name="Google Shape;246;p1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 name="Google Shape;248;p10"/>
              <p:cNvGrpSpPr/>
              <p:nvPr/>
            </p:nvGrpSpPr>
            <p:grpSpPr>
              <a:xfrm>
                <a:off x="4271383" y="3194742"/>
                <a:ext cx="37783" cy="32420"/>
                <a:chOff x="4271383" y="3194742"/>
                <a:chExt cx="37783" cy="32420"/>
              </a:xfrm>
            </p:grpSpPr>
            <p:sp>
              <p:nvSpPr>
                <p:cNvPr id="249" name="Google Shape;249;p1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1" name="Google Shape;251;p10"/>
              <p:cNvGrpSpPr/>
              <p:nvPr/>
            </p:nvGrpSpPr>
            <p:grpSpPr>
              <a:xfrm>
                <a:off x="4284416" y="3084058"/>
                <a:ext cx="37783" cy="32357"/>
                <a:chOff x="4284416" y="3084058"/>
                <a:chExt cx="37783" cy="32357"/>
              </a:xfrm>
            </p:grpSpPr>
            <p:sp>
              <p:nvSpPr>
                <p:cNvPr id="252" name="Google Shape;252;p1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10"/>
              <p:cNvGrpSpPr/>
              <p:nvPr/>
            </p:nvGrpSpPr>
            <p:grpSpPr>
              <a:xfrm>
                <a:off x="4478697" y="3297561"/>
                <a:ext cx="37776" cy="32451"/>
                <a:chOff x="4478697" y="3297561"/>
                <a:chExt cx="37776" cy="32451"/>
              </a:xfrm>
            </p:grpSpPr>
            <p:sp>
              <p:nvSpPr>
                <p:cNvPr id="255" name="Google Shape;255;p1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7" name="Google Shape;257;p10"/>
              <p:cNvGrpSpPr/>
              <p:nvPr/>
            </p:nvGrpSpPr>
            <p:grpSpPr>
              <a:xfrm>
                <a:off x="4411813" y="3331711"/>
                <a:ext cx="37776" cy="32451"/>
                <a:chOff x="4411813" y="3331711"/>
                <a:chExt cx="37776" cy="32451"/>
              </a:xfrm>
            </p:grpSpPr>
            <p:sp>
              <p:nvSpPr>
                <p:cNvPr id="258" name="Google Shape;258;p1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 name="Google Shape;260;p10"/>
              <p:cNvGrpSpPr/>
              <p:nvPr/>
            </p:nvGrpSpPr>
            <p:grpSpPr>
              <a:xfrm>
                <a:off x="4337984" y="3375188"/>
                <a:ext cx="37776" cy="32357"/>
                <a:chOff x="4337984" y="3375188"/>
                <a:chExt cx="37776" cy="32357"/>
              </a:xfrm>
            </p:grpSpPr>
            <p:sp>
              <p:nvSpPr>
                <p:cNvPr id="261" name="Google Shape;261;p1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 name="Google Shape;263;p10"/>
              <p:cNvGrpSpPr/>
              <p:nvPr/>
            </p:nvGrpSpPr>
            <p:grpSpPr>
              <a:xfrm>
                <a:off x="4494867" y="3090530"/>
                <a:ext cx="37878" cy="32451"/>
                <a:chOff x="4494867" y="3090530"/>
                <a:chExt cx="37878" cy="32451"/>
              </a:xfrm>
            </p:grpSpPr>
            <p:sp>
              <p:nvSpPr>
                <p:cNvPr id="264" name="Google Shape;264;p1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 name="Google Shape;266;p10"/>
              <p:cNvGrpSpPr/>
              <p:nvPr/>
            </p:nvGrpSpPr>
            <p:grpSpPr>
              <a:xfrm>
                <a:off x="4525124" y="3207774"/>
                <a:ext cx="37783" cy="32420"/>
                <a:chOff x="4525124" y="3207774"/>
                <a:chExt cx="37783" cy="32420"/>
              </a:xfrm>
            </p:grpSpPr>
            <p:sp>
              <p:nvSpPr>
                <p:cNvPr id="267" name="Google Shape;267;p1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9" name="Google Shape;269;p10"/>
              <p:cNvGrpSpPr/>
              <p:nvPr/>
            </p:nvGrpSpPr>
            <p:grpSpPr>
              <a:xfrm>
                <a:off x="4440544" y="3176479"/>
                <a:ext cx="31499" cy="26898"/>
                <a:chOff x="4440544" y="3176479"/>
                <a:chExt cx="31499" cy="26898"/>
              </a:xfrm>
            </p:grpSpPr>
            <p:sp>
              <p:nvSpPr>
                <p:cNvPr id="270" name="Google Shape;270;p1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2" name="Google Shape;272;p10"/>
              <p:cNvGrpSpPr/>
              <p:nvPr/>
            </p:nvGrpSpPr>
            <p:grpSpPr>
              <a:xfrm>
                <a:off x="4350545" y="3156400"/>
                <a:ext cx="31405" cy="27001"/>
                <a:chOff x="4350545" y="3156400"/>
                <a:chExt cx="31405" cy="27001"/>
              </a:xfrm>
            </p:grpSpPr>
            <p:sp>
              <p:nvSpPr>
                <p:cNvPr id="273" name="Google Shape;273;p1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10"/>
              <p:cNvGrpSpPr/>
              <p:nvPr/>
            </p:nvGrpSpPr>
            <p:grpSpPr>
              <a:xfrm>
                <a:off x="4376703" y="3255058"/>
                <a:ext cx="31405" cy="27001"/>
                <a:chOff x="4376703" y="3255058"/>
                <a:chExt cx="31405" cy="27001"/>
              </a:xfrm>
            </p:grpSpPr>
            <p:sp>
              <p:nvSpPr>
                <p:cNvPr id="276" name="Google Shape;276;p1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8" name="Google Shape;278;p10"/>
              <p:cNvGrpSpPr/>
              <p:nvPr/>
            </p:nvGrpSpPr>
            <p:grpSpPr>
              <a:xfrm>
                <a:off x="4331322" y="3283656"/>
                <a:ext cx="31405" cy="26945"/>
                <a:chOff x="4331322" y="3283656"/>
                <a:chExt cx="31405" cy="26945"/>
              </a:xfrm>
            </p:grpSpPr>
            <p:sp>
              <p:nvSpPr>
                <p:cNvPr id="279" name="Google Shape;279;p1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1" name="Google Shape;281;p10"/>
              <p:cNvGrpSpPr/>
              <p:nvPr/>
            </p:nvGrpSpPr>
            <p:grpSpPr>
              <a:xfrm>
                <a:off x="4380510" y="3065882"/>
                <a:ext cx="31405" cy="26938"/>
                <a:chOff x="4380510" y="3065882"/>
                <a:chExt cx="31405" cy="26938"/>
              </a:xfrm>
            </p:grpSpPr>
            <p:sp>
              <p:nvSpPr>
                <p:cNvPr id="282" name="Google Shape;282;p1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84" name="Google Shape;284;p10"/>
            <p:cNvGrpSpPr/>
            <p:nvPr/>
          </p:nvGrpSpPr>
          <p:grpSpPr>
            <a:xfrm>
              <a:off x="4558998" y="3188237"/>
              <a:ext cx="1280131" cy="1052747"/>
              <a:chOff x="4558998" y="3188237"/>
              <a:chExt cx="1280131" cy="1052747"/>
            </a:xfrm>
          </p:grpSpPr>
          <p:sp>
            <p:nvSpPr>
              <p:cNvPr id="285" name="Google Shape;285;p10"/>
              <p:cNvSpPr/>
              <p:nvPr/>
            </p:nvSpPr>
            <p:spPr>
              <a:xfrm>
                <a:off x="4916156" y="3750813"/>
                <a:ext cx="8" cy="8"/>
              </a:xfrm>
              <a:custGeom>
                <a:avLst/>
                <a:gdLst/>
                <a:ahLst/>
                <a:cxnLst/>
                <a:rect l="l" t="t" r="r" b="b"/>
                <a:pathLst>
                  <a:path w="1" h="1" fill="none" extrusionOk="0">
                    <a:moveTo>
                      <a:pt x="0" y="0"/>
                    </a:move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6" name="Google Shape;286;p10"/>
              <p:cNvGrpSpPr/>
              <p:nvPr/>
            </p:nvGrpSpPr>
            <p:grpSpPr>
              <a:xfrm>
                <a:off x="4579164" y="3203653"/>
                <a:ext cx="1244833" cy="1020397"/>
                <a:chOff x="4579164" y="3203653"/>
                <a:chExt cx="1244833" cy="1020397"/>
              </a:xfrm>
            </p:grpSpPr>
            <p:sp>
              <p:nvSpPr>
                <p:cNvPr id="287" name="Google Shape;287;p1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9" name="Google Shape;289;p10"/>
                <p:cNvGrpSpPr/>
                <p:nvPr/>
              </p:nvGrpSpPr>
              <p:grpSpPr>
                <a:xfrm>
                  <a:off x="4579164" y="3203653"/>
                  <a:ext cx="1244833" cy="1020397"/>
                  <a:chOff x="4579164" y="3203653"/>
                  <a:chExt cx="1244833" cy="1020397"/>
                </a:xfrm>
              </p:grpSpPr>
              <p:sp>
                <p:nvSpPr>
                  <p:cNvPr id="290" name="Google Shape;290;p1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2" name="Google Shape;292;p10"/>
                  <p:cNvGrpSpPr/>
                  <p:nvPr/>
                </p:nvGrpSpPr>
                <p:grpSpPr>
                  <a:xfrm>
                    <a:off x="4579164" y="3203653"/>
                    <a:ext cx="1244833" cy="1020397"/>
                    <a:chOff x="4579164" y="3203653"/>
                    <a:chExt cx="1244833" cy="1020397"/>
                  </a:xfrm>
                </p:grpSpPr>
                <p:sp>
                  <p:nvSpPr>
                    <p:cNvPr id="293" name="Google Shape;293;p1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 name="Google Shape;301;p10"/>
                    <p:cNvGrpSpPr/>
                    <p:nvPr/>
                  </p:nvGrpSpPr>
                  <p:grpSpPr>
                    <a:xfrm>
                      <a:off x="4579164" y="3203653"/>
                      <a:ext cx="1244833" cy="1020397"/>
                      <a:chOff x="4579164" y="3203653"/>
                      <a:chExt cx="1244833" cy="1020397"/>
                    </a:xfrm>
                  </p:grpSpPr>
                  <p:sp>
                    <p:nvSpPr>
                      <p:cNvPr id="302" name="Google Shape;302;p1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6" name="Google Shape;316;p10"/>
                      <p:cNvGrpSpPr/>
                      <p:nvPr/>
                    </p:nvGrpSpPr>
                    <p:grpSpPr>
                      <a:xfrm>
                        <a:off x="4579164" y="3203653"/>
                        <a:ext cx="1244833" cy="1020397"/>
                        <a:chOff x="4579164" y="3203653"/>
                        <a:chExt cx="1244833" cy="1020397"/>
                      </a:xfrm>
                    </p:grpSpPr>
                    <p:sp>
                      <p:nvSpPr>
                        <p:cNvPr id="317" name="Google Shape;317;p1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1" name="Google Shape;341;p10"/>
                        <p:cNvGrpSpPr/>
                        <p:nvPr/>
                      </p:nvGrpSpPr>
                      <p:grpSpPr>
                        <a:xfrm>
                          <a:off x="4579164" y="3203653"/>
                          <a:ext cx="1244833" cy="1020397"/>
                          <a:chOff x="4579164" y="3203653"/>
                          <a:chExt cx="1244833" cy="1020397"/>
                        </a:xfrm>
                      </p:grpSpPr>
                      <p:sp>
                        <p:nvSpPr>
                          <p:cNvPr id="342" name="Google Shape;342;p1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3" name="Google Shape;343;p10"/>
                          <p:cNvGrpSpPr/>
                          <p:nvPr/>
                        </p:nvGrpSpPr>
                        <p:grpSpPr>
                          <a:xfrm>
                            <a:off x="4579164" y="3203653"/>
                            <a:ext cx="1244833" cy="1020397"/>
                            <a:chOff x="4579164" y="3203653"/>
                            <a:chExt cx="1244833" cy="1020397"/>
                          </a:xfrm>
                        </p:grpSpPr>
                        <p:sp>
                          <p:nvSpPr>
                            <p:cNvPr id="344" name="Google Shape;344;p1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1" name="Google Shape;351;p10"/>
                            <p:cNvGrpSpPr/>
                            <p:nvPr/>
                          </p:nvGrpSpPr>
                          <p:grpSpPr>
                            <a:xfrm>
                              <a:off x="4579164" y="3203653"/>
                              <a:ext cx="1244833" cy="1020397"/>
                              <a:chOff x="4579164" y="3203653"/>
                              <a:chExt cx="1244833" cy="1020397"/>
                            </a:xfrm>
                          </p:grpSpPr>
                          <p:sp>
                            <p:nvSpPr>
                              <p:cNvPr id="352" name="Google Shape;352;p1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5" name="Google Shape;365;p10"/>
                              <p:cNvGrpSpPr/>
                              <p:nvPr/>
                            </p:nvGrpSpPr>
                            <p:grpSpPr>
                              <a:xfrm>
                                <a:off x="4579164" y="3203653"/>
                                <a:ext cx="1244833" cy="1020397"/>
                                <a:chOff x="4579164" y="3203653"/>
                                <a:chExt cx="1244833" cy="1020397"/>
                              </a:xfrm>
                            </p:grpSpPr>
                            <p:sp>
                              <p:nvSpPr>
                                <p:cNvPr id="366" name="Google Shape;366;p1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3" name="Google Shape;373;p10"/>
                                <p:cNvGrpSpPr/>
                                <p:nvPr/>
                              </p:nvGrpSpPr>
                              <p:grpSpPr>
                                <a:xfrm>
                                  <a:off x="4579164" y="3203653"/>
                                  <a:ext cx="1244833" cy="1020397"/>
                                  <a:chOff x="4579164" y="3203653"/>
                                  <a:chExt cx="1244833" cy="1020397"/>
                                </a:xfrm>
                              </p:grpSpPr>
                              <p:sp>
                                <p:nvSpPr>
                                  <p:cNvPr id="374" name="Google Shape;374;p1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9" name="Google Shape;379;p10"/>
                                  <p:cNvGrpSpPr/>
                                  <p:nvPr/>
                                </p:nvGrpSpPr>
                                <p:grpSpPr>
                                  <a:xfrm>
                                    <a:off x="4579164" y="3203653"/>
                                    <a:ext cx="1244833" cy="1020397"/>
                                    <a:chOff x="4579164" y="3203653"/>
                                    <a:chExt cx="1244833" cy="1020397"/>
                                  </a:xfrm>
                                </p:grpSpPr>
                                <p:sp>
                                  <p:nvSpPr>
                                    <p:cNvPr id="380" name="Google Shape;380;p1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sp>
                          <p:nvSpPr>
                            <p:cNvPr id="384" name="Google Shape;384;p1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87" name="Google Shape;387;p1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grpSp>
            <p:nvGrpSpPr>
              <p:cNvPr id="388" name="Google Shape;388;p10"/>
              <p:cNvGrpSpPr/>
              <p:nvPr/>
            </p:nvGrpSpPr>
            <p:grpSpPr>
              <a:xfrm>
                <a:off x="4595437" y="3598775"/>
                <a:ext cx="37776" cy="32451"/>
                <a:chOff x="4595437" y="3598775"/>
                <a:chExt cx="37776" cy="32451"/>
              </a:xfrm>
            </p:grpSpPr>
            <p:sp>
              <p:nvSpPr>
                <p:cNvPr id="389" name="Google Shape;389;p1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 name="Google Shape;391;p10"/>
              <p:cNvGrpSpPr/>
              <p:nvPr/>
            </p:nvGrpSpPr>
            <p:grpSpPr>
              <a:xfrm>
                <a:off x="4641864" y="3524443"/>
                <a:ext cx="37776" cy="32380"/>
                <a:chOff x="4641864" y="3524443"/>
                <a:chExt cx="37776" cy="32380"/>
              </a:xfrm>
            </p:grpSpPr>
            <p:sp>
              <p:nvSpPr>
                <p:cNvPr id="392" name="Google Shape;392;p1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4" name="Google Shape;394;p10"/>
              <p:cNvGrpSpPr/>
              <p:nvPr/>
            </p:nvGrpSpPr>
            <p:grpSpPr>
              <a:xfrm>
                <a:off x="4648431" y="3893901"/>
                <a:ext cx="37776" cy="32357"/>
                <a:chOff x="4648431" y="3893901"/>
                <a:chExt cx="37776" cy="32357"/>
              </a:xfrm>
            </p:grpSpPr>
            <p:sp>
              <p:nvSpPr>
                <p:cNvPr id="395" name="Google Shape;395;p1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 name="Google Shape;397;p10"/>
              <p:cNvGrpSpPr/>
              <p:nvPr/>
            </p:nvGrpSpPr>
            <p:grpSpPr>
              <a:xfrm>
                <a:off x="4567752" y="3722908"/>
                <a:ext cx="37870" cy="32380"/>
                <a:chOff x="4567752" y="3722908"/>
                <a:chExt cx="37870" cy="32380"/>
              </a:xfrm>
            </p:grpSpPr>
            <p:sp>
              <p:nvSpPr>
                <p:cNvPr id="398" name="Google Shape;398;p1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10"/>
              <p:cNvGrpSpPr/>
              <p:nvPr/>
            </p:nvGrpSpPr>
            <p:grpSpPr>
              <a:xfrm>
                <a:off x="4617506" y="3652052"/>
                <a:ext cx="37783" cy="32357"/>
                <a:chOff x="4617506" y="3652052"/>
                <a:chExt cx="37783" cy="32357"/>
              </a:xfrm>
            </p:grpSpPr>
            <p:sp>
              <p:nvSpPr>
                <p:cNvPr id="401" name="Google Shape;401;p1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3" name="Google Shape;403;p10"/>
              <p:cNvGrpSpPr/>
              <p:nvPr/>
            </p:nvGrpSpPr>
            <p:grpSpPr>
              <a:xfrm>
                <a:off x="4739005" y="3554149"/>
                <a:ext cx="37870" cy="32357"/>
                <a:chOff x="4739005" y="3554149"/>
                <a:chExt cx="37870" cy="32357"/>
              </a:xfrm>
            </p:grpSpPr>
            <p:sp>
              <p:nvSpPr>
                <p:cNvPr id="404" name="Google Shape;404;p1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 name="Google Shape;406;p10"/>
              <p:cNvGrpSpPr/>
              <p:nvPr/>
            </p:nvGrpSpPr>
            <p:grpSpPr>
              <a:xfrm>
                <a:off x="4806557" y="3630258"/>
                <a:ext cx="37776" cy="32364"/>
                <a:chOff x="4806557" y="3630258"/>
                <a:chExt cx="37776" cy="32364"/>
              </a:xfrm>
            </p:grpSpPr>
            <p:sp>
              <p:nvSpPr>
                <p:cNvPr id="407" name="Google Shape;407;p1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 name="Google Shape;409;p10"/>
              <p:cNvGrpSpPr/>
              <p:nvPr/>
            </p:nvGrpSpPr>
            <p:grpSpPr>
              <a:xfrm>
                <a:off x="4737007" y="4004357"/>
                <a:ext cx="37870" cy="32357"/>
                <a:chOff x="4737007" y="4004357"/>
                <a:chExt cx="37870" cy="32357"/>
              </a:xfrm>
            </p:grpSpPr>
            <p:sp>
              <p:nvSpPr>
                <p:cNvPr id="410" name="Google Shape;410;p1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2" name="Google Shape;412;p10"/>
              <p:cNvGrpSpPr/>
              <p:nvPr/>
            </p:nvGrpSpPr>
            <p:grpSpPr>
              <a:xfrm>
                <a:off x="4773634" y="4208627"/>
                <a:ext cx="37776" cy="32357"/>
                <a:chOff x="4773634" y="4208627"/>
                <a:chExt cx="37776" cy="32357"/>
              </a:xfrm>
            </p:grpSpPr>
            <p:sp>
              <p:nvSpPr>
                <p:cNvPr id="413" name="Google Shape;413;p1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5" name="Google Shape;415;p10"/>
              <p:cNvGrpSpPr/>
              <p:nvPr/>
            </p:nvGrpSpPr>
            <p:grpSpPr>
              <a:xfrm>
                <a:off x="4888282" y="4074764"/>
                <a:ext cx="37776" cy="32451"/>
                <a:chOff x="4888282" y="4074764"/>
                <a:chExt cx="37776" cy="32451"/>
              </a:xfrm>
            </p:grpSpPr>
            <p:sp>
              <p:nvSpPr>
                <p:cNvPr id="416" name="Google Shape;416;p1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 name="Google Shape;418;p10"/>
              <p:cNvGrpSpPr/>
              <p:nvPr/>
            </p:nvGrpSpPr>
            <p:grpSpPr>
              <a:xfrm>
                <a:off x="4901315" y="3804271"/>
                <a:ext cx="37776" cy="32364"/>
                <a:chOff x="4901315" y="3804271"/>
                <a:chExt cx="37776" cy="32364"/>
              </a:xfrm>
            </p:grpSpPr>
            <p:sp>
              <p:nvSpPr>
                <p:cNvPr id="419" name="Google Shape;419;p1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 name="Google Shape;421;p10"/>
              <p:cNvGrpSpPr/>
              <p:nvPr/>
            </p:nvGrpSpPr>
            <p:grpSpPr>
              <a:xfrm>
                <a:off x="4866394" y="3715035"/>
                <a:ext cx="37846" cy="32357"/>
                <a:chOff x="4866394" y="3715035"/>
                <a:chExt cx="37846" cy="32357"/>
              </a:xfrm>
            </p:grpSpPr>
            <p:sp>
              <p:nvSpPr>
                <p:cNvPr id="422" name="Google Shape;422;p1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4" name="Google Shape;424;p10"/>
              <p:cNvGrpSpPr/>
              <p:nvPr/>
            </p:nvGrpSpPr>
            <p:grpSpPr>
              <a:xfrm>
                <a:off x="4979233" y="3839798"/>
                <a:ext cx="37878" cy="32420"/>
                <a:chOff x="4979233" y="3839798"/>
                <a:chExt cx="37878" cy="32420"/>
              </a:xfrm>
            </p:grpSpPr>
            <p:sp>
              <p:nvSpPr>
                <p:cNvPr id="425" name="Google Shape;425;p1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7" name="Google Shape;427;p10"/>
              <p:cNvGrpSpPr/>
              <p:nvPr/>
            </p:nvGrpSpPr>
            <p:grpSpPr>
              <a:xfrm>
                <a:off x="4790662" y="3679147"/>
                <a:ext cx="37783" cy="32380"/>
                <a:chOff x="4790662" y="3679147"/>
                <a:chExt cx="37783" cy="32380"/>
              </a:xfrm>
            </p:grpSpPr>
            <p:sp>
              <p:nvSpPr>
                <p:cNvPr id="428" name="Google Shape;428;p1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 name="Google Shape;430;p10"/>
              <p:cNvGrpSpPr/>
              <p:nvPr/>
            </p:nvGrpSpPr>
            <p:grpSpPr>
              <a:xfrm>
                <a:off x="4857263" y="3557861"/>
                <a:ext cx="37776" cy="32357"/>
                <a:chOff x="4857263" y="3557861"/>
                <a:chExt cx="37776" cy="32357"/>
              </a:xfrm>
            </p:grpSpPr>
            <p:sp>
              <p:nvSpPr>
                <p:cNvPr id="431" name="Google Shape;431;p1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 name="Google Shape;433;p10"/>
              <p:cNvGrpSpPr/>
              <p:nvPr/>
            </p:nvGrpSpPr>
            <p:grpSpPr>
              <a:xfrm>
                <a:off x="4883902" y="3648033"/>
                <a:ext cx="37783" cy="32380"/>
                <a:chOff x="4883902" y="3648033"/>
                <a:chExt cx="37783" cy="32380"/>
              </a:xfrm>
            </p:grpSpPr>
            <p:sp>
              <p:nvSpPr>
                <p:cNvPr id="434" name="Google Shape;434;p1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6" name="Google Shape;436;p10"/>
              <p:cNvGrpSpPr/>
              <p:nvPr/>
            </p:nvGrpSpPr>
            <p:grpSpPr>
              <a:xfrm>
                <a:off x="4907780" y="3347220"/>
                <a:ext cx="37878" cy="32357"/>
                <a:chOff x="4907780" y="3347220"/>
                <a:chExt cx="37878" cy="32357"/>
              </a:xfrm>
            </p:grpSpPr>
            <p:sp>
              <p:nvSpPr>
                <p:cNvPr id="437" name="Google Shape;437;p1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 name="Google Shape;439;p10"/>
              <p:cNvGrpSpPr/>
              <p:nvPr/>
            </p:nvGrpSpPr>
            <p:grpSpPr>
              <a:xfrm>
                <a:off x="5065048" y="3738150"/>
                <a:ext cx="37783" cy="32364"/>
                <a:chOff x="5065048" y="3738150"/>
                <a:chExt cx="37783" cy="32364"/>
              </a:xfrm>
            </p:grpSpPr>
            <p:sp>
              <p:nvSpPr>
                <p:cNvPr id="440" name="Google Shape;440;p1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2" name="Google Shape;442;p10"/>
              <p:cNvGrpSpPr/>
              <p:nvPr/>
            </p:nvGrpSpPr>
            <p:grpSpPr>
              <a:xfrm>
                <a:off x="5071616" y="3284615"/>
                <a:ext cx="37783" cy="32357"/>
                <a:chOff x="5071616" y="3284615"/>
                <a:chExt cx="37783" cy="32357"/>
              </a:xfrm>
            </p:grpSpPr>
            <p:sp>
              <p:nvSpPr>
                <p:cNvPr id="443" name="Google Shape;443;p1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 name="Google Shape;445;p10"/>
              <p:cNvGrpSpPr/>
              <p:nvPr/>
            </p:nvGrpSpPr>
            <p:grpSpPr>
              <a:xfrm>
                <a:off x="5389291" y="3759921"/>
                <a:ext cx="37783" cy="32380"/>
                <a:chOff x="5389291" y="3759921"/>
                <a:chExt cx="37783" cy="32380"/>
              </a:xfrm>
            </p:grpSpPr>
            <p:sp>
              <p:nvSpPr>
                <p:cNvPr id="446" name="Google Shape;446;p1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 name="Google Shape;448;p10"/>
              <p:cNvGrpSpPr/>
              <p:nvPr/>
            </p:nvGrpSpPr>
            <p:grpSpPr>
              <a:xfrm>
                <a:off x="5431534" y="3632932"/>
                <a:ext cx="37878" cy="32451"/>
                <a:chOff x="5431534" y="3632932"/>
                <a:chExt cx="37878" cy="32451"/>
              </a:xfrm>
            </p:grpSpPr>
            <p:sp>
              <p:nvSpPr>
                <p:cNvPr id="449" name="Google Shape;449;p1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 name="Google Shape;451;p10"/>
              <p:cNvGrpSpPr/>
              <p:nvPr/>
            </p:nvGrpSpPr>
            <p:grpSpPr>
              <a:xfrm>
                <a:off x="5540755" y="3544829"/>
                <a:ext cx="37783" cy="32357"/>
                <a:chOff x="5540755" y="3544829"/>
                <a:chExt cx="37783" cy="32357"/>
              </a:xfrm>
            </p:grpSpPr>
            <p:sp>
              <p:nvSpPr>
                <p:cNvPr id="452" name="Google Shape;452;p1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 name="Google Shape;454;p10"/>
              <p:cNvGrpSpPr/>
              <p:nvPr/>
            </p:nvGrpSpPr>
            <p:grpSpPr>
              <a:xfrm>
                <a:off x="5579293" y="3412107"/>
                <a:ext cx="37776" cy="32357"/>
                <a:chOff x="5579293" y="3412107"/>
                <a:chExt cx="37776" cy="32357"/>
              </a:xfrm>
            </p:grpSpPr>
            <p:sp>
              <p:nvSpPr>
                <p:cNvPr id="455" name="Google Shape;455;p1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10"/>
              <p:cNvGrpSpPr/>
              <p:nvPr/>
            </p:nvGrpSpPr>
            <p:grpSpPr>
              <a:xfrm>
                <a:off x="5801346" y="3284615"/>
                <a:ext cx="37783" cy="32357"/>
                <a:chOff x="5801346" y="3284615"/>
                <a:chExt cx="37783" cy="32357"/>
              </a:xfrm>
            </p:grpSpPr>
            <p:sp>
              <p:nvSpPr>
                <p:cNvPr id="458" name="Google Shape;458;p1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0" name="Google Shape;460;p10"/>
              <p:cNvGrpSpPr/>
              <p:nvPr/>
            </p:nvGrpSpPr>
            <p:grpSpPr>
              <a:xfrm>
                <a:off x="5763578" y="3399067"/>
                <a:ext cx="37776" cy="32364"/>
                <a:chOff x="5763578" y="3399067"/>
                <a:chExt cx="37776" cy="32364"/>
              </a:xfrm>
            </p:grpSpPr>
            <p:sp>
              <p:nvSpPr>
                <p:cNvPr id="461" name="Google Shape;461;p1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3" name="Google Shape;463;p10"/>
              <p:cNvGrpSpPr/>
              <p:nvPr/>
            </p:nvGrpSpPr>
            <p:grpSpPr>
              <a:xfrm>
                <a:off x="5395858" y="3230952"/>
                <a:ext cx="37776" cy="32364"/>
                <a:chOff x="5395858" y="3230952"/>
                <a:chExt cx="37776" cy="32364"/>
              </a:xfrm>
            </p:grpSpPr>
            <p:sp>
              <p:nvSpPr>
                <p:cNvPr id="464" name="Google Shape;464;p1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 name="Google Shape;466;p10"/>
              <p:cNvGrpSpPr/>
              <p:nvPr/>
            </p:nvGrpSpPr>
            <p:grpSpPr>
              <a:xfrm>
                <a:off x="5264088" y="3188237"/>
                <a:ext cx="37776" cy="32357"/>
                <a:chOff x="5264088" y="3188237"/>
                <a:chExt cx="37776" cy="32357"/>
              </a:xfrm>
            </p:grpSpPr>
            <p:sp>
              <p:nvSpPr>
                <p:cNvPr id="467" name="Google Shape;467;p1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 name="Google Shape;469;p10"/>
              <p:cNvGrpSpPr/>
              <p:nvPr/>
            </p:nvGrpSpPr>
            <p:grpSpPr>
              <a:xfrm>
                <a:off x="5585758" y="3237425"/>
                <a:ext cx="37878" cy="32357"/>
                <a:chOff x="5585758" y="3237425"/>
                <a:chExt cx="37878" cy="32357"/>
              </a:xfrm>
            </p:grpSpPr>
            <p:sp>
              <p:nvSpPr>
                <p:cNvPr id="470" name="Google Shape;470;p1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10"/>
              <p:cNvGrpSpPr/>
              <p:nvPr/>
            </p:nvGrpSpPr>
            <p:grpSpPr>
              <a:xfrm>
                <a:off x="4874196" y="3291088"/>
                <a:ext cx="37878" cy="32451"/>
                <a:chOff x="4874196" y="3291088"/>
                <a:chExt cx="37878" cy="32451"/>
              </a:xfrm>
            </p:grpSpPr>
            <p:sp>
              <p:nvSpPr>
                <p:cNvPr id="473" name="Google Shape;473;p1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 name="Google Shape;475;p10"/>
              <p:cNvGrpSpPr/>
              <p:nvPr/>
            </p:nvGrpSpPr>
            <p:grpSpPr>
              <a:xfrm>
                <a:off x="5197770" y="3785466"/>
                <a:ext cx="37783" cy="32427"/>
                <a:chOff x="5197770" y="3785466"/>
                <a:chExt cx="37783" cy="32427"/>
              </a:xfrm>
            </p:grpSpPr>
            <p:sp>
              <p:nvSpPr>
                <p:cNvPr id="476" name="Google Shape;476;p1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8" name="Google Shape;478;p10"/>
              <p:cNvGrpSpPr/>
              <p:nvPr/>
            </p:nvGrpSpPr>
            <p:grpSpPr>
              <a:xfrm>
                <a:off x="5177699" y="3492117"/>
                <a:ext cx="37776" cy="32357"/>
                <a:chOff x="5177699" y="3492117"/>
                <a:chExt cx="37776" cy="32357"/>
              </a:xfrm>
            </p:grpSpPr>
            <p:sp>
              <p:nvSpPr>
                <p:cNvPr id="479" name="Google Shape;479;p1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 name="Google Shape;481;p10"/>
              <p:cNvGrpSpPr/>
              <p:nvPr/>
            </p:nvGrpSpPr>
            <p:grpSpPr>
              <a:xfrm>
                <a:off x="5349431" y="3622346"/>
                <a:ext cx="37870" cy="32380"/>
                <a:chOff x="5349431" y="3622346"/>
                <a:chExt cx="37870" cy="32380"/>
              </a:xfrm>
            </p:grpSpPr>
            <p:sp>
              <p:nvSpPr>
                <p:cNvPr id="482" name="Google Shape;482;p1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 name="Google Shape;484;p10"/>
              <p:cNvGrpSpPr/>
              <p:nvPr/>
            </p:nvGrpSpPr>
            <p:grpSpPr>
              <a:xfrm>
                <a:off x="5068855" y="3563980"/>
                <a:ext cx="53954" cy="46223"/>
                <a:chOff x="5068855" y="3563980"/>
                <a:chExt cx="53954" cy="46223"/>
              </a:xfrm>
            </p:grpSpPr>
            <p:sp>
              <p:nvSpPr>
                <p:cNvPr id="485" name="Google Shape;485;p1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 name="Google Shape;487;p10"/>
              <p:cNvGrpSpPr/>
              <p:nvPr/>
            </p:nvGrpSpPr>
            <p:grpSpPr>
              <a:xfrm>
                <a:off x="5037654" y="3392507"/>
                <a:ext cx="37870" cy="32451"/>
                <a:chOff x="5037654" y="3392507"/>
                <a:chExt cx="37870" cy="32451"/>
              </a:xfrm>
            </p:grpSpPr>
            <p:sp>
              <p:nvSpPr>
                <p:cNvPr id="488" name="Google Shape;488;p1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0" name="Google Shape;490;p10"/>
              <p:cNvGrpSpPr/>
              <p:nvPr/>
            </p:nvGrpSpPr>
            <p:grpSpPr>
              <a:xfrm>
                <a:off x="5456560" y="3368629"/>
                <a:ext cx="37870" cy="32451"/>
                <a:chOff x="5456560" y="3368629"/>
                <a:chExt cx="37870" cy="32451"/>
              </a:xfrm>
            </p:grpSpPr>
            <p:sp>
              <p:nvSpPr>
                <p:cNvPr id="491" name="Google Shape;491;p1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3" name="Google Shape;493;p10"/>
              <p:cNvGrpSpPr/>
              <p:nvPr/>
            </p:nvGrpSpPr>
            <p:grpSpPr>
              <a:xfrm>
                <a:off x="4755749" y="3501516"/>
                <a:ext cx="46246" cy="39608"/>
                <a:chOff x="4755749" y="3501516"/>
                <a:chExt cx="46246" cy="39608"/>
              </a:xfrm>
            </p:grpSpPr>
            <p:sp>
              <p:nvSpPr>
                <p:cNvPr id="494" name="Google Shape;494;p1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6" name="Google Shape;496;p10"/>
              <p:cNvGrpSpPr/>
              <p:nvPr/>
            </p:nvGrpSpPr>
            <p:grpSpPr>
              <a:xfrm>
                <a:off x="4681346" y="3485582"/>
                <a:ext cx="37783" cy="32427"/>
                <a:chOff x="4681346" y="3485582"/>
                <a:chExt cx="37783" cy="32427"/>
              </a:xfrm>
            </p:grpSpPr>
            <p:sp>
              <p:nvSpPr>
                <p:cNvPr id="497" name="Google Shape;497;p1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9" name="Google Shape;499;p10"/>
              <p:cNvGrpSpPr/>
              <p:nvPr/>
            </p:nvGrpSpPr>
            <p:grpSpPr>
              <a:xfrm>
                <a:off x="4767067" y="3291088"/>
                <a:ext cx="37878" cy="32451"/>
                <a:chOff x="4767067" y="3291088"/>
                <a:chExt cx="37878" cy="32451"/>
              </a:xfrm>
            </p:grpSpPr>
            <p:sp>
              <p:nvSpPr>
                <p:cNvPr id="500" name="Google Shape;500;p1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 name="Google Shape;502;p10"/>
              <p:cNvGrpSpPr/>
              <p:nvPr/>
            </p:nvGrpSpPr>
            <p:grpSpPr>
              <a:xfrm>
                <a:off x="4687819" y="3405539"/>
                <a:ext cx="37776" cy="32451"/>
                <a:chOff x="4687819" y="3405539"/>
                <a:chExt cx="37776" cy="32451"/>
              </a:xfrm>
            </p:grpSpPr>
            <p:sp>
              <p:nvSpPr>
                <p:cNvPr id="503" name="Google Shape;503;p1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5" name="Google Shape;505;p10"/>
              <p:cNvGrpSpPr/>
              <p:nvPr/>
            </p:nvGrpSpPr>
            <p:grpSpPr>
              <a:xfrm>
                <a:off x="4923101" y="3444809"/>
                <a:ext cx="52813" cy="45318"/>
                <a:chOff x="4923101" y="3444809"/>
                <a:chExt cx="52813" cy="45318"/>
              </a:xfrm>
            </p:grpSpPr>
            <p:sp>
              <p:nvSpPr>
                <p:cNvPr id="506" name="Google Shape;506;p1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8" name="Google Shape;508;p10"/>
              <p:cNvGrpSpPr/>
              <p:nvPr/>
            </p:nvGrpSpPr>
            <p:grpSpPr>
              <a:xfrm>
                <a:off x="4846040" y="3654750"/>
                <a:ext cx="31405" cy="26993"/>
                <a:chOff x="4846040" y="3654750"/>
                <a:chExt cx="31405" cy="26993"/>
              </a:xfrm>
            </p:grpSpPr>
            <p:sp>
              <p:nvSpPr>
                <p:cNvPr id="509" name="Google Shape;509;p1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1" name="Google Shape;511;p10"/>
              <p:cNvGrpSpPr/>
              <p:nvPr/>
            </p:nvGrpSpPr>
            <p:grpSpPr>
              <a:xfrm>
                <a:off x="4925673" y="3691700"/>
                <a:ext cx="40253" cy="34472"/>
                <a:chOff x="4925673" y="3691700"/>
                <a:chExt cx="40253" cy="34472"/>
              </a:xfrm>
            </p:grpSpPr>
            <p:sp>
              <p:nvSpPr>
                <p:cNvPr id="512" name="Google Shape;512;p1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4" name="Google Shape;514;p10"/>
              <p:cNvGrpSpPr/>
              <p:nvPr/>
            </p:nvGrpSpPr>
            <p:grpSpPr>
              <a:xfrm>
                <a:off x="4894653" y="3740848"/>
                <a:ext cx="31405" cy="26906"/>
                <a:chOff x="4894653" y="3740848"/>
                <a:chExt cx="31405" cy="26906"/>
              </a:xfrm>
            </p:grpSpPr>
            <p:sp>
              <p:nvSpPr>
                <p:cNvPr id="515" name="Google Shape;515;p1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7" name="Google Shape;517;p10"/>
              <p:cNvGrpSpPr/>
              <p:nvPr/>
            </p:nvGrpSpPr>
            <p:grpSpPr>
              <a:xfrm>
                <a:off x="4962300" y="3696348"/>
                <a:ext cx="38255" cy="32773"/>
                <a:chOff x="4962300" y="3696348"/>
                <a:chExt cx="38255" cy="32773"/>
              </a:xfrm>
            </p:grpSpPr>
            <p:sp>
              <p:nvSpPr>
                <p:cNvPr id="518" name="Google Shape;518;p1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0" name="Google Shape;520;p10"/>
              <p:cNvGrpSpPr/>
              <p:nvPr/>
            </p:nvGrpSpPr>
            <p:grpSpPr>
              <a:xfrm>
                <a:off x="4980185" y="3743349"/>
                <a:ext cx="31499" cy="26969"/>
                <a:chOff x="4980185" y="3743349"/>
                <a:chExt cx="31499" cy="26969"/>
              </a:xfrm>
            </p:grpSpPr>
            <p:sp>
              <p:nvSpPr>
                <p:cNvPr id="521" name="Google Shape;521;p1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3" name="Google Shape;523;p10"/>
              <p:cNvGrpSpPr/>
              <p:nvPr/>
            </p:nvGrpSpPr>
            <p:grpSpPr>
              <a:xfrm>
                <a:off x="5013768" y="3734312"/>
                <a:ext cx="31499" cy="26969"/>
                <a:chOff x="5013768" y="3734312"/>
                <a:chExt cx="31499" cy="26969"/>
              </a:xfrm>
            </p:grpSpPr>
            <p:sp>
              <p:nvSpPr>
                <p:cNvPr id="524" name="Google Shape;524;p1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6" name="Google Shape;526;p10"/>
              <p:cNvGrpSpPr/>
              <p:nvPr/>
            </p:nvGrpSpPr>
            <p:grpSpPr>
              <a:xfrm>
                <a:off x="5036703" y="3764545"/>
                <a:ext cx="31499" cy="26898"/>
                <a:chOff x="5036703" y="3764545"/>
                <a:chExt cx="31499" cy="26898"/>
              </a:xfrm>
            </p:grpSpPr>
            <p:sp>
              <p:nvSpPr>
                <p:cNvPr id="527" name="Google Shape;527;p1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9" name="Google Shape;529;p10"/>
              <p:cNvGrpSpPr/>
              <p:nvPr/>
            </p:nvGrpSpPr>
            <p:grpSpPr>
              <a:xfrm>
                <a:off x="4953546" y="3768352"/>
                <a:ext cx="31405" cy="26898"/>
                <a:chOff x="4953546" y="3768352"/>
                <a:chExt cx="31405" cy="26898"/>
              </a:xfrm>
            </p:grpSpPr>
            <p:sp>
              <p:nvSpPr>
                <p:cNvPr id="530" name="Google Shape;530;p1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2" name="Google Shape;532;p10"/>
              <p:cNvGrpSpPr/>
              <p:nvPr/>
            </p:nvGrpSpPr>
            <p:grpSpPr>
              <a:xfrm>
                <a:off x="4964770" y="3814016"/>
                <a:ext cx="31499" cy="26993"/>
                <a:chOff x="4964770" y="3814016"/>
                <a:chExt cx="31499" cy="26993"/>
              </a:xfrm>
            </p:grpSpPr>
            <p:sp>
              <p:nvSpPr>
                <p:cNvPr id="533" name="Google Shape;533;p1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5" name="Google Shape;535;p10"/>
              <p:cNvGrpSpPr/>
              <p:nvPr/>
            </p:nvGrpSpPr>
            <p:grpSpPr>
              <a:xfrm>
                <a:off x="4923290" y="3800504"/>
                <a:ext cx="31468" cy="26898"/>
                <a:chOff x="4923290" y="3800504"/>
                <a:chExt cx="31468" cy="26898"/>
              </a:xfrm>
            </p:grpSpPr>
            <p:sp>
              <p:nvSpPr>
                <p:cNvPr id="536" name="Google Shape;536;p1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8" name="Google Shape;538;p10"/>
              <p:cNvGrpSpPr/>
              <p:nvPr/>
            </p:nvGrpSpPr>
            <p:grpSpPr>
              <a:xfrm>
                <a:off x="5108534" y="3650943"/>
                <a:ext cx="31405" cy="26993"/>
                <a:chOff x="5108534" y="3650943"/>
                <a:chExt cx="31405" cy="26993"/>
              </a:xfrm>
            </p:grpSpPr>
            <p:sp>
              <p:nvSpPr>
                <p:cNvPr id="539" name="Google Shape;539;p1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1" name="Google Shape;541;p10"/>
              <p:cNvGrpSpPr/>
              <p:nvPr/>
            </p:nvGrpSpPr>
            <p:grpSpPr>
              <a:xfrm>
                <a:off x="5119380" y="3760739"/>
                <a:ext cx="31499" cy="26993"/>
                <a:chOff x="5119380" y="3760739"/>
                <a:chExt cx="31499" cy="26993"/>
              </a:xfrm>
            </p:grpSpPr>
            <p:sp>
              <p:nvSpPr>
                <p:cNvPr id="542" name="Google Shape;542;p1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4" name="Google Shape;544;p10"/>
              <p:cNvGrpSpPr/>
              <p:nvPr/>
            </p:nvGrpSpPr>
            <p:grpSpPr>
              <a:xfrm>
                <a:off x="5119380" y="3788235"/>
                <a:ext cx="31499" cy="26993"/>
                <a:chOff x="5119380" y="3788235"/>
                <a:chExt cx="31499" cy="26993"/>
              </a:xfrm>
            </p:grpSpPr>
            <p:sp>
              <p:nvSpPr>
                <p:cNvPr id="545" name="Google Shape;545;p1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7" name="Google Shape;547;p10"/>
              <p:cNvGrpSpPr/>
              <p:nvPr/>
            </p:nvGrpSpPr>
            <p:grpSpPr>
              <a:xfrm>
                <a:off x="5158005" y="3875284"/>
                <a:ext cx="31405" cy="27001"/>
                <a:chOff x="5158005" y="3875284"/>
                <a:chExt cx="31405" cy="27001"/>
              </a:xfrm>
            </p:grpSpPr>
            <p:sp>
              <p:nvSpPr>
                <p:cNvPr id="548" name="Google Shape;548;p1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0" name="Google Shape;550;p10"/>
              <p:cNvGrpSpPr/>
              <p:nvPr/>
            </p:nvGrpSpPr>
            <p:grpSpPr>
              <a:xfrm>
                <a:off x="5233163" y="3764545"/>
                <a:ext cx="31499" cy="26898"/>
                <a:chOff x="5233163" y="3764545"/>
                <a:chExt cx="31499" cy="26898"/>
              </a:xfrm>
            </p:grpSpPr>
            <p:sp>
              <p:nvSpPr>
                <p:cNvPr id="551" name="Google Shape;551;p1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 name="Google Shape;553;p10"/>
              <p:cNvGrpSpPr/>
              <p:nvPr/>
            </p:nvGrpSpPr>
            <p:grpSpPr>
              <a:xfrm>
                <a:off x="5276168" y="3805545"/>
                <a:ext cx="31499" cy="26906"/>
                <a:chOff x="5276168" y="3805545"/>
                <a:chExt cx="31499" cy="26906"/>
              </a:xfrm>
            </p:grpSpPr>
            <p:sp>
              <p:nvSpPr>
                <p:cNvPr id="554" name="Google Shape;554;p1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6" name="Google Shape;556;p10"/>
              <p:cNvGrpSpPr/>
              <p:nvPr/>
            </p:nvGrpSpPr>
            <p:grpSpPr>
              <a:xfrm>
                <a:off x="5294053" y="3851933"/>
                <a:ext cx="31405" cy="26945"/>
                <a:chOff x="5294053" y="3851933"/>
                <a:chExt cx="31405" cy="26945"/>
              </a:xfrm>
            </p:grpSpPr>
            <p:sp>
              <p:nvSpPr>
                <p:cNvPr id="557" name="Google Shape;557;p1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9" name="Google Shape;559;p10"/>
              <p:cNvGrpSpPr/>
              <p:nvPr/>
            </p:nvGrpSpPr>
            <p:grpSpPr>
              <a:xfrm>
                <a:off x="5341723" y="3851902"/>
                <a:ext cx="31405" cy="26977"/>
                <a:chOff x="5341723" y="3851902"/>
                <a:chExt cx="31405" cy="26977"/>
              </a:xfrm>
            </p:grpSpPr>
            <p:sp>
              <p:nvSpPr>
                <p:cNvPr id="560" name="Google Shape;560;p1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2" name="Google Shape;562;p10"/>
              <p:cNvGrpSpPr/>
              <p:nvPr/>
            </p:nvGrpSpPr>
            <p:grpSpPr>
              <a:xfrm>
                <a:off x="5054871" y="3507855"/>
                <a:ext cx="31405" cy="26993"/>
                <a:chOff x="5054871" y="3507855"/>
                <a:chExt cx="31405" cy="26993"/>
              </a:xfrm>
            </p:grpSpPr>
            <p:sp>
              <p:nvSpPr>
                <p:cNvPr id="563" name="Google Shape;563;p1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10"/>
              <p:cNvGrpSpPr/>
              <p:nvPr/>
            </p:nvGrpSpPr>
            <p:grpSpPr>
              <a:xfrm>
                <a:off x="4876579" y="3675325"/>
                <a:ext cx="31405" cy="26969"/>
                <a:chOff x="4876579" y="3675325"/>
                <a:chExt cx="31405" cy="26969"/>
              </a:xfrm>
            </p:grpSpPr>
            <p:sp>
              <p:nvSpPr>
                <p:cNvPr id="566" name="Google Shape;566;p1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8" name="Google Shape;568;p10"/>
              <p:cNvGrpSpPr/>
              <p:nvPr/>
            </p:nvGrpSpPr>
            <p:grpSpPr>
              <a:xfrm>
                <a:off x="4842233" y="3688333"/>
                <a:ext cx="31405" cy="26993"/>
                <a:chOff x="4842233" y="3688333"/>
                <a:chExt cx="31405" cy="26993"/>
              </a:xfrm>
            </p:grpSpPr>
            <p:sp>
              <p:nvSpPr>
                <p:cNvPr id="569" name="Google Shape;569;p1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1" name="Google Shape;571;p10"/>
              <p:cNvGrpSpPr/>
              <p:nvPr/>
            </p:nvGrpSpPr>
            <p:grpSpPr>
              <a:xfrm>
                <a:off x="5187876" y="3608032"/>
                <a:ext cx="31405" cy="27001"/>
                <a:chOff x="5187876" y="3608032"/>
                <a:chExt cx="31405" cy="27001"/>
              </a:xfrm>
            </p:grpSpPr>
            <p:sp>
              <p:nvSpPr>
                <p:cNvPr id="572" name="Google Shape;572;p1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4" name="Google Shape;574;p1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6" name="Google Shape;576;p10"/>
              <p:cNvGrpSpPr/>
              <p:nvPr/>
            </p:nvGrpSpPr>
            <p:grpSpPr>
              <a:xfrm>
                <a:off x="5269224" y="3304167"/>
                <a:ext cx="40253" cy="34402"/>
                <a:chOff x="5269224" y="3304167"/>
                <a:chExt cx="40253" cy="34402"/>
              </a:xfrm>
            </p:grpSpPr>
            <p:sp>
              <p:nvSpPr>
                <p:cNvPr id="577" name="Google Shape;577;p1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 name="Google Shape;579;p10"/>
              <p:cNvGrpSpPr/>
              <p:nvPr/>
            </p:nvGrpSpPr>
            <p:grpSpPr>
              <a:xfrm>
                <a:off x="5327354" y="3476615"/>
                <a:ext cx="49864" cy="42723"/>
                <a:chOff x="5327354" y="3476615"/>
                <a:chExt cx="49864" cy="42723"/>
              </a:xfrm>
            </p:grpSpPr>
            <p:sp>
              <p:nvSpPr>
                <p:cNvPr id="580" name="Google Shape;580;p1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2" name="Google Shape;582;p1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4" name="Google Shape;584;p10"/>
              <p:cNvGrpSpPr/>
              <p:nvPr/>
            </p:nvGrpSpPr>
            <p:grpSpPr>
              <a:xfrm>
                <a:off x="5341723" y="3775957"/>
                <a:ext cx="31405" cy="26898"/>
                <a:chOff x="5341723" y="3775957"/>
                <a:chExt cx="31405" cy="26898"/>
              </a:xfrm>
            </p:grpSpPr>
            <p:sp>
              <p:nvSpPr>
                <p:cNvPr id="585" name="Google Shape;585;p1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7" name="Google Shape;587;p10"/>
              <p:cNvGrpSpPr/>
              <p:nvPr/>
            </p:nvGrpSpPr>
            <p:grpSpPr>
              <a:xfrm>
                <a:off x="5439053" y="3699274"/>
                <a:ext cx="31405" cy="26898"/>
                <a:chOff x="5439053" y="3699274"/>
                <a:chExt cx="31405" cy="26898"/>
              </a:xfrm>
            </p:grpSpPr>
            <p:sp>
              <p:nvSpPr>
                <p:cNvPr id="588" name="Google Shape;588;p1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0" name="Google Shape;590;p10"/>
              <p:cNvGrpSpPr/>
              <p:nvPr/>
            </p:nvGrpSpPr>
            <p:grpSpPr>
              <a:xfrm>
                <a:off x="5412414" y="3622307"/>
                <a:ext cx="31499" cy="26993"/>
                <a:chOff x="5412414" y="3622307"/>
                <a:chExt cx="31499" cy="26993"/>
              </a:xfrm>
            </p:grpSpPr>
            <p:sp>
              <p:nvSpPr>
                <p:cNvPr id="591" name="Google Shape;591;p1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3" name="Google Shape;593;p10"/>
              <p:cNvGrpSpPr/>
              <p:nvPr/>
            </p:nvGrpSpPr>
            <p:grpSpPr>
              <a:xfrm>
                <a:off x="5476254" y="3473949"/>
                <a:ext cx="26835" cy="26930"/>
                <a:chOff x="5476254" y="3473949"/>
                <a:chExt cx="26835" cy="26930"/>
              </a:xfrm>
            </p:grpSpPr>
            <p:sp>
              <p:nvSpPr>
                <p:cNvPr id="594" name="Google Shape;594;p1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 name="Google Shape;596;p10"/>
              <p:cNvGrpSpPr/>
              <p:nvPr/>
            </p:nvGrpSpPr>
            <p:grpSpPr>
              <a:xfrm>
                <a:off x="5564547" y="3481594"/>
                <a:ext cx="31397" cy="26898"/>
                <a:chOff x="5564547" y="3481594"/>
                <a:chExt cx="31397" cy="26898"/>
              </a:xfrm>
            </p:grpSpPr>
            <p:sp>
              <p:nvSpPr>
                <p:cNvPr id="597" name="Google Shape;597;p1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 name="Google Shape;599;p10"/>
              <p:cNvGrpSpPr/>
              <p:nvPr/>
            </p:nvGrpSpPr>
            <p:grpSpPr>
              <a:xfrm>
                <a:off x="5534101" y="3470174"/>
                <a:ext cx="31397" cy="26906"/>
                <a:chOff x="5534101" y="3470174"/>
                <a:chExt cx="31397" cy="26906"/>
              </a:xfrm>
            </p:grpSpPr>
            <p:sp>
              <p:nvSpPr>
                <p:cNvPr id="600" name="Google Shape;600;p1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2" name="Google Shape;602;p10"/>
              <p:cNvGrpSpPr/>
              <p:nvPr/>
            </p:nvGrpSpPr>
            <p:grpSpPr>
              <a:xfrm>
                <a:off x="5610879" y="3314486"/>
                <a:ext cx="31499" cy="26938"/>
                <a:chOff x="5610879" y="3314486"/>
                <a:chExt cx="31499" cy="26938"/>
              </a:xfrm>
            </p:grpSpPr>
            <p:sp>
              <p:nvSpPr>
                <p:cNvPr id="603" name="Google Shape;603;p1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 name="Google Shape;605;p10"/>
              <p:cNvGrpSpPr/>
              <p:nvPr/>
            </p:nvGrpSpPr>
            <p:grpSpPr>
              <a:xfrm>
                <a:off x="4834525" y="3501382"/>
                <a:ext cx="31499" cy="26898"/>
                <a:chOff x="4834525" y="3501382"/>
                <a:chExt cx="31499" cy="26898"/>
              </a:xfrm>
            </p:grpSpPr>
            <p:sp>
              <p:nvSpPr>
                <p:cNvPr id="606" name="Google Shape;606;p1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8" name="Google Shape;608;p10"/>
              <p:cNvGrpSpPr/>
              <p:nvPr/>
            </p:nvGrpSpPr>
            <p:grpSpPr>
              <a:xfrm>
                <a:off x="4898460" y="3580158"/>
                <a:ext cx="31405" cy="26898"/>
                <a:chOff x="4898460" y="3580158"/>
                <a:chExt cx="31405" cy="26898"/>
              </a:xfrm>
            </p:grpSpPr>
            <p:sp>
              <p:nvSpPr>
                <p:cNvPr id="609" name="Google Shape;609;p1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 name="Google Shape;611;p10"/>
              <p:cNvGrpSpPr/>
              <p:nvPr/>
            </p:nvGrpSpPr>
            <p:grpSpPr>
              <a:xfrm>
                <a:off x="4882667" y="3608032"/>
                <a:ext cx="31499" cy="27001"/>
                <a:chOff x="4882667" y="3608032"/>
                <a:chExt cx="31499" cy="27001"/>
              </a:xfrm>
            </p:grpSpPr>
            <p:sp>
              <p:nvSpPr>
                <p:cNvPr id="612" name="Google Shape;612;p1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 name="Google Shape;614;p10"/>
              <p:cNvGrpSpPr/>
              <p:nvPr/>
            </p:nvGrpSpPr>
            <p:grpSpPr>
              <a:xfrm>
                <a:off x="4843373" y="3631407"/>
                <a:ext cx="16273" cy="16186"/>
                <a:chOff x="4843373" y="3631407"/>
                <a:chExt cx="16273" cy="16186"/>
              </a:xfrm>
            </p:grpSpPr>
            <p:sp>
              <p:nvSpPr>
                <p:cNvPr id="615" name="Google Shape;615;p1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7" name="Google Shape;617;p10"/>
              <p:cNvGrpSpPr/>
              <p:nvPr/>
            </p:nvGrpSpPr>
            <p:grpSpPr>
              <a:xfrm>
                <a:off x="4727773" y="3591578"/>
                <a:ext cx="31499" cy="26898"/>
                <a:chOff x="4727773" y="3591578"/>
                <a:chExt cx="31499" cy="26898"/>
              </a:xfrm>
            </p:grpSpPr>
            <p:sp>
              <p:nvSpPr>
                <p:cNvPr id="618" name="Google Shape;618;p1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0" name="Google Shape;620;p1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2" name="Google Shape;622;p10"/>
              <p:cNvGrpSpPr/>
              <p:nvPr/>
            </p:nvGrpSpPr>
            <p:grpSpPr>
              <a:xfrm>
                <a:off x="4609421" y="3577398"/>
                <a:ext cx="31499" cy="27001"/>
                <a:chOff x="4609421" y="3577398"/>
                <a:chExt cx="31499" cy="27001"/>
              </a:xfrm>
            </p:grpSpPr>
            <p:sp>
              <p:nvSpPr>
                <p:cNvPr id="623" name="Google Shape;623;p1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5" name="Google Shape;625;p10"/>
              <p:cNvGrpSpPr/>
              <p:nvPr/>
            </p:nvGrpSpPr>
            <p:grpSpPr>
              <a:xfrm>
                <a:off x="4649289" y="3577398"/>
                <a:ext cx="31499" cy="27001"/>
                <a:chOff x="4649289" y="3577398"/>
                <a:chExt cx="31499" cy="27001"/>
              </a:xfrm>
            </p:grpSpPr>
            <p:sp>
              <p:nvSpPr>
                <p:cNvPr id="626" name="Google Shape;626;p1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 name="Google Shape;628;p10"/>
              <p:cNvGrpSpPr/>
              <p:nvPr/>
            </p:nvGrpSpPr>
            <p:grpSpPr>
              <a:xfrm>
                <a:off x="4605614" y="3639523"/>
                <a:ext cx="31499" cy="26906"/>
                <a:chOff x="4605614" y="3639523"/>
                <a:chExt cx="31499" cy="26906"/>
              </a:xfrm>
            </p:grpSpPr>
            <p:sp>
              <p:nvSpPr>
                <p:cNvPr id="629" name="Google Shape;629;p1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1" name="Google Shape;631;p10"/>
              <p:cNvGrpSpPr/>
              <p:nvPr/>
            </p:nvGrpSpPr>
            <p:grpSpPr>
              <a:xfrm>
                <a:off x="4785149" y="3618846"/>
                <a:ext cx="26930" cy="26843"/>
                <a:chOff x="4785149" y="3618846"/>
                <a:chExt cx="26930" cy="26843"/>
              </a:xfrm>
            </p:grpSpPr>
            <p:sp>
              <p:nvSpPr>
                <p:cNvPr id="632" name="Google Shape;632;p1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 name="Google Shape;634;p10"/>
              <p:cNvGrpSpPr/>
              <p:nvPr/>
            </p:nvGrpSpPr>
            <p:grpSpPr>
              <a:xfrm>
                <a:off x="4810167" y="3601567"/>
                <a:ext cx="31405" cy="26898"/>
                <a:chOff x="4810167" y="3601567"/>
                <a:chExt cx="31405" cy="26898"/>
              </a:xfrm>
            </p:grpSpPr>
            <p:sp>
              <p:nvSpPr>
                <p:cNvPr id="635" name="Google Shape;635;p1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 name="Google Shape;637;p10"/>
              <p:cNvGrpSpPr/>
              <p:nvPr/>
            </p:nvGrpSpPr>
            <p:grpSpPr>
              <a:xfrm>
                <a:off x="4831002" y="3373230"/>
                <a:ext cx="31405" cy="26898"/>
                <a:chOff x="4831002" y="3373230"/>
                <a:chExt cx="31405" cy="26898"/>
              </a:xfrm>
            </p:grpSpPr>
            <p:sp>
              <p:nvSpPr>
                <p:cNvPr id="638" name="Google Shape;638;p1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0" name="Google Shape;640;p10"/>
              <p:cNvGrpSpPr/>
              <p:nvPr/>
            </p:nvGrpSpPr>
            <p:grpSpPr>
              <a:xfrm>
                <a:off x="4719311" y="3355054"/>
                <a:ext cx="31499" cy="27001"/>
                <a:chOff x="4719311" y="3355054"/>
                <a:chExt cx="31499" cy="27001"/>
              </a:xfrm>
            </p:grpSpPr>
            <p:sp>
              <p:nvSpPr>
                <p:cNvPr id="641" name="Google Shape;641;p1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3" name="Google Shape;643;p10"/>
              <p:cNvGrpSpPr/>
              <p:nvPr/>
            </p:nvGrpSpPr>
            <p:grpSpPr>
              <a:xfrm>
                <a:off x="4798755" y="3450260"/>
                <a:ext cx="26930" cy="26930"/>
                <a:chOff x="4798755" y="3450260"/>
                <a:chExt cx="26930" cy="26930"/>
              </a:xfrm>
            </p:grpSpPr>
            <p:sp>
              <p:nvSpPr>
                <p:cNvPr id="644" name="Google Shape;644;p1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6" name="Google Shape;646;p10"/>
              <p:cNvGrpSpPr/>
              <p:nvPr/>
            </p:nvGrpSpPr>
            <p:grpSpPr>
              <a:xfrm>
                <a:off x="4645576" y="3467555"/>
                <a:ext cx="31405" cy="26953"/>
                <a:chOff x="4645576" y="3467555"/>
                <a:chExt cx="31405" cy="26953"/>
              </a:xfrm>
            </p:grpSpPr>
            <p:sp>
              <p:nvSpPr>
                <p:cNvPr id="647" name="Google Shape;647;p1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 name="Google Shape;649;p10"/>
              <p:cNvGrpSpPr/>
              <p:nvPr/>
            </p:nvGrpSpPr>
            <p:grpSpPr>
              <a:xfrm>
                <a:off x="4687631" y="3583965"/>
                <a:ext cx="31499" cy="26898"/>
                <a:chOff x="4687631" y="3583965"/>
                <a:chExt cx="31499" cy="26898"/>
              </a:xfrm>
            </p:grpSpPr>
            <p:sp>
              <p:nvSpPr>
                <p:cNvPr id="650" name="Google Shape;650;p1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 name="Google Shape;652;p10"/>
              <p:cNvGrpSpPr/>
              <p:nvPr/>
            </p:nvGrpSpPr>
            <p:grpSpPr>
              <a:xfrm>
                <a:off x="4719311" y="3471314"/>
                <a:ext cx="31499" cy="27001"/>
                <a:chOff x="4719311" y="3471314"/>
                <a:chExt cx="31499" cy="27001"/>
              </a:xfrm>
            </p:grpSpPr>
            <p:sp>
              <p:nvSpPr>
                <p:cNvPr id="653" name="Google Shape;653;p1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5" name="Google Shape;655;p10"/>
              <p:cNvGrpSpPr/>
              <p:nvPr/>
            </p:nvGrpSpPr>
            <p:grpSpPr>
              <a:xfrm>
                <a:off x="4719311" y="3434404"/>
                <a:ext cx="31499" cy="26898"/>
                <a:chOff x="4719311" y="3434404"/>
                <a:chExt cx="31499" cy="26898"/>
              </a:xfrm>
            </p:grpSpPr>
            <p:sp>
              <p:nvSpPr>
                <p:cNvPr id="656" name="Google Shape;656;p1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8" name="Google Shape;658;p10"/>
              <p:cNvGrpSpPr/>
              <p:nvPr/>
            </p:nvGrpSpPr>
            <p:grpSpPr>
              <a:xfrm>
                <a:off x="4768876" y="3401772"/>
                <a:ext cx="31499" cy="26898"/>
                <a:chOff x="4768876" y="3401772"/>
                <a:chExt cx="31499" cy="26898"/>
              </a:xfrm>
            </p:grpSpPr>
            <p:sp>
              <p:nvSpPr>
                <p:cNvPr id="659" name="Google Shape;659;p1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1" name="Google Shape;661;p10"/>
              <p:cNvGrpSpPr/>
              <p:nvPr/>
            </p:nvGrpSpPr>
            <p:grpSpPr>
              <a:xfrm>
                <a:off x="4762214" y="3471377"/>
                <a:ext cx="26938" cy="26938"/>
                <a:chOff x="4762214" y="3471377"/>
                <a:chExt cx="26938" cy="26938"/>
              </a:xfrm>
            </p:grpSpPr>
            <p:sp>
              <p:nvSpPr>
                <p:cNvPr id="662" name="Google Shape;662;p1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 name="Google Shape;664;p10"/>
              <p:cNvGrpSpPr/>
              <p:nvPr/>
            </p:nvGrpSpPr>
            <p:grpSpPr>
              <a:xfrm>
                <a:off x="4790473" y="3344782"/>
                <a:ext cx="31405" cy="26898"/>
                <a:chOff x="4790473" y="3344782"/>
                <a:chExt cx="31405" cy="26898"/>
              </a:xfrm>
            </p:grpSpPr>
            <p:sp>
              <p:nvSpPr>
                <p:cNvPr id="665" name="Google Shape;665;p1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7" name="Google Shape;667;p10"/>
              <p:cNvGrpSpPr/>
              <p:nvPr/>
            </p:nvGrpSpPr>
            <p:grpSpPr>
              <a:xfrm>
                <a:off x="4823774" y="3950733"/>
                <a:ext cx="37398" cy="32034"/>
                <a:chOff x="4823774" y="3950733"/>
                <a:chExt cx="37398" cy="32034"/>
              </a:xfrm>
            </p:grpSpPr>
            <p:sp>
              <p:nvSpPr>
                <p:cNvPr id="668" name="Google Shape;668;p1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 name="Google Shape;670;p10"/>
              <p:cNvGrpSpPr/>
              <p:nvPr/>
            </p:nvGrpSpPr>
            <p:grpSpPr>
              <a:xfrm>
                <a:off x="4823396" y="4110566"/>
                <a:ext cx="31405" cy="26906"/>
                <a:chOff x="4823396" y="4110566"/>
                <a:chExt cx="31405" cy="26906"/>
              </a:xfrm>
            </p:grpSpPr>
            <p:sp>
              <p:nvSpPr>
                <p:cNvPr id="671" name="Google Shape;671;p1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 name="Google Shape;673;p10"/>
              <p:cNvGrpSpPr/>
              <p:nvPr/>
            </p:nvGrpSpPr>
            <p:grpSpPr>
              <a:xfrm>
                <a:off x="4838332" y="3821150"/>
                <a:ext cx="31499" cy="26898"/>
                <a:chOff x="4838332" y="3821150"/>
                <a:chExt cx="31499" cy="26898"/>
              </a:xfrm>
            </p:grpSpPr>
            <p:sp>
              <p:nvSpPr>
                <p:cNvPr id="674" name="Google Shape;674;p1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6" name="Google Shape;676;p10"/>
              <p:cNvGrpSpPr/>
              <p:nvPr/>
            </p:nvGrpSpPr>
            <p:grpSpPr>
              <a:xfrm>
                <a:off x="4661275" y="3815007"/>
                <a:ext cx="36824" cy="31523"/>
                <a:chOff x="4661275" y="3815007"/>
                <a:chExt cx="36824" cy="31523"/>
              </a:xfrm>
            </p:grpSpPr>
            <p:sp>
              <p:nvSpPr>
                <p:cNvPr id="677" name="Google Shape;677;p1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 name="Google Shape;679;p10"/>
              <p:cNvGrpSpPr/>
              <p:nvPr/>
            </p:nvGrpSpPr>
            <p:grpSpPr>
              <a:xfrm>
                <a:off x="4558998" y="3851037"/>
                <a:ext cx="33591" cy="28699"/>
                <a:chOff x="4558998" y="3851037"/>
                <a:chExt cx="33591" cy="28699"/>
              </a:xfrm>
            </p:grpSpPr>
            <p:sp>
              <p:nvSpPr>
                <p:cNvPr id="680" name="Google Shape;680;p1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 name="Google Shape;682;p10"/>
              <p:cNvGrpSpPr/>
              <p:nvPr/>
            </p:nvGrpSpPr>
            <p:grpSpPr>
              <a:xfrm>
                <a:off x="4696762" y="3638587"/>
                <a:ext cx="33591" cy="28794"/>
                <a:chOff x="4696762" y="3638587"/>
                <a:chExt cx="33591" cy="28794"/>
              </a:xfrm>
            </p:grpSpPr>
            <p:sp>
              <p:nvSpPr>
                <p:cNvPr id="683" name="Google Shape;683;p1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5" name="Google Shape;685;p10"/>
              <p:cNvGrpSpPr/>
              <p:nvPr/>
            </p:nvGrpSpPr>
            <p:grpSpPr>
              <a:xfrm>
                <a:off x="4929479" y="3939140"/>
                <a:ext cx="33497" cy="28692"/>
                <a:chOff x="4929479" y="3939140"/>
                <a:chExt cx="33497" cy="28692"/>
              </a:xfrm>
            </p:grpSpPr>
            <p:sp>
              <p:nvSpPr>
                <p:cNvPr id="686" name="Google Shape;686;p1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8" name="Google Shape;688;p10"/>
              <p:cNvGrpSpPr/>
              <p:nvPr/>
            </p:nvGrpSpPr>
            <p:grpSpPr>
              <a:xfrm>
                <a:off x="4907119" y="3986039"/>
                <a:ext cx="33497" cy="28699"/>
                <a:chOff x="4907119" y="3986039"/>
                <a:chExt cx="33497" cy="28699"/>
              </a:xfrm>
            </p:grpSpPr>
            <p:sp>
              <p:nvSpPr>
                <p:cNvPr id="689" name="Google Shape;689;p1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 name="Google Shape;691;p10"/>
              <p:cNvGrpSpPr/>
              <p:nvPr/>
            </p:nvGrpSpPr>
            <p:grpSpPr>
              <a:xfrm>
                <a:off x="4911783" y="4048102"/>
                <a:ext cx="33591" cy="28762"/>
                <a:chOff x="4911783" y="4048102"/>
                <a:chExt cx="33591" cy="28762"/>
              </a:xfrm>
            </p:grpSpPr>
            <p:sp>
              <p:nvSpPr>
                <p:cNvPr id="692" name="Google Shape;692;p1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4" name="Google Shape;694;p1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6" name="Google Shape;696;p10"/>
              <p:cNvGrpSpPr/>
              <p:nvPr/>
            </p:nvGrpSpPr>
            <p:grpSpPr>
              <a:xfrm>
                <a:off x="4762623" y="3837847"/>
                <a:ext cx="42416" cy="36273"/>
                <a:chOff x="4762623" y="3837847"/>
                <a:chExt cx="42416" cy="36273"/>
              </a:xfrm>
            </p:grpSpPr>
            <p:sp>
              <p:nvSpPr>
                <p:cNvPr id="697" name="Google Shape;697;p1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9" name="Google Shape;699;p10"/>
              <p:cNvGrpSpPr/>
              <p:nvPr/>
            </p:nvGrpSpPr>
            <p:grpSpPr>
              <a:xfrm>
                <a:off x="4746044" y="4104966"/>
                <a:ext cx="33497" cy="28699"/>
                <a:chOff x="4746044" y="4104966"/>
                <a:chExt cx="33497" cy="28699"/>
              </a:xfrm>
            </p:grpSpPr>
            <p:sp>
              <p:nvSpPr>
                <p:cNvPr id="700" name="Google Shape;700;p1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2" name="Google Shape;702;p10"/>
              <p:cNvGrpSpPr/>
              <p:nvPr/>
            </p:nvGrpSpPr>
            <p:grpSpPr>
              <a:xfrm>
                <a:off x="4859646" y="4162554"/>
                <a:ext cx="33591" cy="28762"/>
                <a:chOff x="4859646" y="4162554"/>
                <a:chExt cx="33591" cy="28762"/>
              </a:xfrm>
            </p:grpSpPr>
            <p:sp>
              <p:nvSpPr>
                <p:cNvPr id="703" name="Google Shape;703;p1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5" name="Google Shape;705;p10"/>
            <p:cNvGrpSpPr/>
            <p:nvPr/>
          </p:nvGrpSpPr>
          <p:grpSpPr>
            <a:xfrm>
              <a:off x="3597785" y="3274438"/>
              <a:ext cx="855610" cy="1122099"/>
              <a:chOff x="3597785" y="3274438"/>
              <a:chExt cx="855610" cy="1122099"/>
            </a:xfrm>
          </p:grpSpPr>
          <p:grpSp>
            <p:nvGrpSpPr>
              <p:cNvPr id="706" name="Google Shape;706;p10"/>
              <p:cNvGrpSpPr/>
              <p:nvPr/>
            </p:nvGrpSpPr>
            <p:grpSpPr>
              <a:xfrm>
                <a:off x="3617857" y="3284717"/>
                <a:ext cx="826784" cy="1099165"/>
                <a:chOff x="3617857" y="3284717"/>
                <a:chExt cx="826784" cy="1099165"/>
              </a:xfrm>
            </p:grpSpPr>
            <p:sp>
              <p:nvSpPr>
                <p:cNvPr id="707" name="Google Shape;707;p1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0"/>
                <p:cNvSpPr/>
                <p:nvPr/>
              </p:nvSpPr>
              <p:spPr>
                <a:xfrm>
                  <a:off x="4248071" y="4019772"/>
                  <a:ext cx="76597" cy="8"/>
                </a:xfrm>
                <a:custGeom>
                  <a:avLst/>
                  <a:gdLst/>
                  <a:ahLst/>
                  <a:cxnLst/>
                  <a:rect l="l" t="t" r="r" b="b"/>
                  <a:pathLst>
                    <a:path w="9739" h="1" fill="none" extrusionOk="0">
                      <a:moveTo>
                        <a:pt x="1" y="1"/>
                      </a:moveTo>
                      <a:lnTo>
                        <a:pt x="973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3" name="Google Shape;763;p10"/>
              <p:cNvGrpSpPr/>
              <p:nvPr/>
            </p:nvGrpSpPr>
            <p:grpSpPr>
              <a:xfrm>
                <a:off x="4180904" y="4251758"/>
                <a:ext cx="37783" cy="32420"/>
                <a:chOff x="4180904" y="4251758"/>
                <a:chExt cx="37783" cy="32420"/>
              </a:xfrm>
            </p:grpSpPr>
            <p:sp>
              <p:nvSpPr>
                <p:cNvPr id="764" name="Google Shape;764;p1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6" name="Google Shape;766;p10"/>
              <p:cNvGrpSpPr/>
              <p:nvPr/>
            </p:nvGrpSpPr>
            <p:grpSpPr>
              <a:xfrm>
                <a:off x="4201644" y="4081324"/>
                <a:ext cx="37783" cy="32364"/>
                <a:chOff x="4201644" y="4081324"/>
                <a:chExt cx="37783" cy="32364"/>
              </a:xfrm>
            </p:grpSpPr>
            <p:sp>
              <p:nvSpPr>
                <p:cNvPr id="767" name="Google Shape;767;p1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9" name="Google Shape;769;p10"/>
              <p:cNvGrpSpPr/>
              <p:nvPr/>
            </p:nvGrpSpPr>
            <p:grpSpPr>
              <a:xfrm>
                <a:off x="4284416" y="3887428"/>
                <a:ext cx="37783" cy="32451"/>
                <a:chOff x="4284416" y="3887428"/>
                <a:chExt cx="37783" cy="32451"/>
              </a:xfrm>
            </p:grpSpPr>
            <p:sp>
              <p:nvSpPr>
                <p:cNvPr id="770" name="Google Shape;770;p1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2" name="Google Shape;772;p10"/>
              <p:cNvGrpSpPr/>
              <p:nvPr/>
            </p:nvGrpSpPr>
            <p:grpSpPr>
              <a:xfrm>
                <a:off x="4223721" y="3860404"/>
                <a:ext cx="37870" cy="32364"/>
                <a:chOff x="4223721" y="3860404"/>
                <a:chExt cx="37870" cy="32364"/>
              </a:xfrm>
            </p:grpSpPr>
            <p:sp>
              <p:nvSpPr>
                <p:cNvPr id="773" name="Google Shape;773;p1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5" name="Google Shape;775;p10"/>
              <p:cNvGrpSpPr/>
              <p:nvPr/>
            </p:nvGrpSpPr>
            <p:grpSpPr>
              <a:xfrm>
                <a:off x="4104889" y="3699242"/>
                <a:ext cx="37776" cy="32357"/>
                <a:chOff x="4104889" y="3699242"/>
                <a:chExt cx="37776" cy="32357"/>
              </a:xfrm>
            </p:grpSpPr>
            <p:sp>
              <p:nvSpPr>
                <p:cNvPr id="776" name="Google Shape;776;p1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8" name="Google Shape;778;p10"/>
              <p:cNvGrpSpPr/>
              <p:nvPr/>
            </p:nvGrpSpPr>
            <p:grpSpPr>
              <a:xfrm>
                <a:off x="4143608" y="3475121"/>
                <a:ext cx="37878" cy="32420"/>
                <a:chOff x="4143608" y="3475121"/>
                <a:chExt cx="37878" cy="32420"/>
              </a:xfrm>
            </p:grpSpPr>
            <p:sp>
              <p:nvSpPr>
                <p:cNvPr id="779" name="Google Shape;779;p1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1" name="Google Shape;781;p10"/>
              <p:cNvGrpSpPr/>
              <p:nvPr/>
            </p:nvGrpSpPr>
            <p:grpSpPr>
              <a:xfrm>
                <a:off x="4217248" y="3570893"/>
                <a:ext cx="37776" cy="32364"/>
                <a:chOff x="4217248" y="3570893"/>
                <a:chExt cx="37776" cy="32364"/>
              </a:xfrm>
            </p:grpSpPr>
            <p:sp>
              <p:nvSpPr>
                <p:cNvPr id="782" name="Google Shape;782;p1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4" name="Google Shape;784;p10"/>
              <p:cNvGrpSpPr/>
              <p:nvPr/>
            </p:nvGrpSpPr>
            <p:grpSpPr>
              <a:xfrm>
                <a:off x="4255307" y="3431612"/>
                <a:ext cx="37776" cy="32451"/>
                <a:chOff x="4255307" y="3431612"/>
                <a:chExt cx="37776" cy="32451"/>
              </a:xfrm>
            </p:grpSpPr>
            <p:sp>
              <p:nvSpPr>
                <p:cNvPr id="785" name="Google Shape;785;p1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 name="Google Shape;787;p10"/>
              <p:cNvGrpSpPr/>
              <p:nvPr/>
            </p:nvGrpSpPr>
            <p:grpSpPr>
              <a:xfrm>
                <a:off x="3853052" y="3577398"/>
                <a:ext cx="37776" cy="32420"/>
                <a:chOff x="3853052" y="3577398"/>
                <a:chExt cx="37776" cy="32420"/>
              </a:xfrm>
            </p:grpSpPr>
            <p:sp>
              <p:nvSpPr>
                <p:cNvPr id="788" name="Google Shape;788;p1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 name="Google Shape;790;p10"/>
              <p:cNvGrpSpPr/>
              <p:nvPr/>
            </p:nvGrpSpPr>
            <p:grpSpPr>
              <a:xfrm>
                <a:off x="4039908" y="3412107"/>
                <a:ext cx="37776" cy="32357"/>
                <a:chOff x="4039908" y="3412107"/>
                <a:chExt cx="37776" cy="32357"/>
              </a:xfrm>
            </p:grpSpPr>
            <p:sp>
              <p:nvSpPr>
                <p:cNvPr id="791" name="Google Shape;791;p1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3" name="Google Shape;793;p10"/>
              <p:cNvGrpSpPr/>
              <p:nvPr/>
            </p:nvGrpSpPr>
            <p:grpSpPr>
              <a:xfrm>
                <a:off x="4017360" y="3342061"/>
                <a:ext cx="37870" cy="32380"/>
                <a:chOff x="4017360" y="3342061"/>
                <a:chExt cx="37870" cy="32380"/>
              </a:xfrm>
            </p:grpSpPr>
            <p:sp>
              <p:nvSpPr>
                <p:cNvPr id="794" name="Google Shape;794;p1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 name="Google Shape;796;p1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8" name="Google Shape;798;p10"/>
              <p:cNvGrpSpPr/>
              <p:nvPr/>
            </p:nvGrpSpPr>
            <p:grpSpPr>
              <a:xfrm>
                <a:off x="3750870" y="3418650"/>
                <a:ext cx="37776" cy="32380"/>
                <a:chOff x="3750870" y="3418650"/>
                <a:chExt cx="37776" cy="32380"/>
              </a:xfrm>
            </p:grpSpPr>
            <p:sp>
              <p:nvSpPr>
                <p:cNvPr id="799" name="Google Shape;799;p1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1" name="Google Shape;801;p10"/>
              <p:cNvGrpSpPr/>
              <p:nvPr/>
            </p:nvGrpSpPr>
            <p:grpSpPr>
              <a:xfrm>
                <a:off x="3632509" y="3274438"/>
                <a:ext cx="37783" cy="32357"/>
                <a:chOff x="3632509" y="3274438"/>
                <a:chExt cx="37783" cy="32357"/>
              </a:xfrm>
            </p:grpSpPr>
            <p:sp>
              <p:nvSpPr>
                <p:cNvPr id="802" name="Google Shape;802;p1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 name="Google Shape;804;p10"/>
              <p:cNvGrpSpPr/>
              <p:nvPr/>
            </p:nvGrpSpPr>
            <p:grpSpPr>
              <a:xfrm>
                <a:off x="3906424" y="3297561"/>
                <a:ext cx="37776" cy="32451"/>
                <a:chOff x="3906424" y="3297561"/>
                <a:chExt cx="37776" cy="32451"/>
              </a:xfrm>
            </p:grpSpPr>
            <p:sp>
              <p:nvSpPr>
                <p:cNvPr id="805" name="Google Shape;805;p1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7" name="Google Shape;807;p10"/>
              <p:cNvGrpSpPr/>
              <p:nvPr/>
            </p:nvGrpSpPr>
            <p:grpSpPr>
              <a:xfrm>
                <a:off x="3866084" y="3412107"/>
                <a:ext cx="37776" cy="32357"/>
                <a:chOff x="3866084" y="3412107"/>
                <a:chExt cx="37776" cy="32357"/>
              </a:xfrm>
            </p:grpSpPr>
            <p:sp>
              <p:nvSpPr>
                <p:cNvPr id="808" name="Google Shape;808;p1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0" name="Google Shape;810;p10"/>
              <p:cNvGrpSpPr/>
              <p:nvPr/>
            </p:nvGrpSpPr>
            <p:grpSpPr>
              <a:xfrm>
                <a:off x="4023919" y="3766409"/>
                <a:ext cx="37783" cy="32357"/>
                <a:chOff x="4023919" y="3766409"/>
                <a:chExt cx="37783" cy="32357"/>
              </a:xfrm>
            </p:grpSpPr>
            <p:sp>
              <p:nvSpPr>
                <p:cNvPr id="811" name="Google Shape;811;p1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3" name="Google Shape;813;p10"/>
              <p:cNvGrpSpPr/>
              <p:nvPr/>
            </p:nvGrpSpPr>
            <p:grpSpPr>
              <a:xfrm>
                <a:off x="3973882" y="3779449"/>
                <a:ext cx="37776" cy="32357"/>
                <a:chOff x="3973882" y="3779449"/>
                <a:chExt cx="37776" cy="32357"/>
              </a:xfrm>
            </p:grpSpPr>
            <p:sp>
              <p:nvSpPr>
                <p:cNvPr id="814" name="Google Shape;814;p1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 name="Google Shape;816;p10"/>
              <p:cNvGrpSpPr/>
              <p:nvPr/>
            </p:nvGrpSpPr>
            <p:grpSpPr>
              <a:xfrm>
                <a:off x="4073398" y="3838028"/>
                <a:ext cx="37776" cy="32380"/>
                <a:chOff x="4073398" y="3838028"/>
                <a:chExt cx="37776" cy="32380"/>
              </a:xfrm>
            </p:grpSpPr>
            <p:sp>
              <p:nvSpPr>
                <p:cNvPr id="817" name="Google Shape;817;p1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9" name="Google Shape;819;p10"/>
              <p:cNvGrpSpPr/>
              <p:nvPr/>
            </p:nvGrpSpPr>
            <p:grpSpPr>
              <a:xfrm>
                <a:off x="4342672" y="4144496"/>
                <a:ext cx="37752" cy="32364"/>
                <a:chOff x="4342672" y="4144496"/>
                <a:chExt cx="37752" cy="32364"/>
              </a:xfrm>
            </p:grpSpPr>
            <p:sp>
              <p:nvSpPr>
                <p:cNvPr id="820" name="Google Shape;820;p1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2" name="Google Shape;822;p10"/>
              <p:cNvGrpSpPr/>
              <p:nvPr/>
            </p:nvGrpSpPr>
            <p:grpSpPr>
              <a:xfrm>
                <a:off x="4406386" y="4056872"/>
                <a:ext cx="37783" cy="32364"/>
                <a:chOff x="4406386" y="4056872"/>
                <a:chExt cx="37783" cy="32364"/>
              </a:xfrm>
            </p:grpSpPr>
            <p:sp>
              <p:nvSpPr>
                <p:cNvPr id="823" name="Google Shape;823;p1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5" name="Google Shape;825;p10"/>
              <p:cNvGrpSpPr/>
              <p:nvPr/>
            </p:nvGrpSpPr>
            <p:grpSpPr>
              <a:xfrm>
                <a:off x="4284416" y="4245254"/>
                <a:ext cx="37783" cy="32357"/>
                <a:chOff x="4284416" y="4245254"/>
                <a:chExt cx="37783" cy="32357"/>
              </a:xfrm>
            </p:grpSpPr>
            <p:sp>
              <p:nvSpPr>
                <p:cNvPr id="826" name="Google Shape;826;p1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8" name="Google Shape;828;p10"/>
              <p:cNvGrpSpPr/>
              <p:nvPr/>
            </p:nvGrpSpPr>
            <p:grpSpPr>
              <a:xfrm>
                <a:off x="4219057" y="4331258"/>
                <a:ext cx="37776" cy="32364"/>
                <a:chOff x="4219057" y="4331258"/>
                <a:chExt cx="37776" cy="32364"/>
              </a:xfrm>
            </p:grpSpPr>
            <p:sp>
              <p:nvSpPr>
                <p:cNvPr id="829" name="Google Shape;829;p1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1" name="Google Shape;831;p10"/>
              <p:cNvGrpSpPr/>
              <p:nvPr/>
            </p:nvGrpSpPr>
            <p:grpSpPr>
              <a:xfrm>
                <a:off x="4204122" y="4141688"/>
                <a:ext cx="33497" cy="28699"/>
                <a:chOff x="4204122" y="4141688"/>
                <a:chExt cx="33497" cy="28699"/>
              </a:xfrm>
            </p:grpSpPr>
            <p:sp>
              <p:nvSpPr>
                <p:cNvPr id="832" name="Google Shape;832;p1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4" name="Google Shape;834;p10"/>
              <p:cNvGrpSpPr/>
              <p:nvPr/>
            </p:nvGrpSpPr>
            <p:grpSpPr>
              <a:xfrm>
                <a:off x="4301546" y="4003869"/>
                <a:ext cx="38916" cy="33324"/>
                <a:chOff x="4301546" y="4003869"/>
                <a:chExt cx="38916" cy="33324"/>
              </a:xfrm>
            </p:grpSpPr>
            <p:sp>
              <p:nvSpPr>
                <p:cNvPr id="835" name="Google Shape;835;p1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7" name="Google Shape;837;p10"/>
              <p:cNvGrpSpPr/>
              <p:nvPr/>
            </p:nvGrpSpPr>
            <p:grpSpPr>
              <a:xfrm>
                <a:off x="4210681" y="3924669"/>
                <a:ext cx="36549" cy="31366"/>
                <a:chOff x="4210681" y="3924669"/>
                <a:chExt cx="36549" cy="31366"/>
              </a:xfrm>
            </p:grpSpPr>
            <p:sp>
              <p:nvSpPr>
                <p:cNvPr id="838" name="Google Shape;838;p1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0" name="Google Shape;840;p10"/>
              <p:cNvGrpSpPr/>
              <p:nvPr/>
            </p:nvGrpSpPr>
            <p:grpSpPr>
              <a:xfrm>
                <a:off x="3987771" y="3628874"/>
                <a:ext cx="31499" cy="26993"/>
                <a:chOff x="3987771" y="3628874"/>
                <a:chExt cx="31499" cy="26993"/>
              </a:xfrm>
            </p:grpSpPr>
            <p:sp>
              <p:nvSpPr>
                <p:cNvPr id="841" name="Google Shape;841;p1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3" name="Google Shape;843;p10"/>
              <p:cNvGrpSpPr/>
              <p:nvPr/>
            </p:nvGrpSpPr>
            <p:grpSpPr>
              <a:xfrm>
                <a:off x="4087382" y="3775674"/>
                <a:ext cx="31405" cy="26898"/>
                <a:chOff x="4087382" y="3775674"/>
                <a:chExt cx="31405" cy="26898"/>
              </a:xfrm>
            </p:grpSpPr>
            <p:sp>
              <p:nvSpPr>
                <p:cNvPr id="844" name="Google Shape;844;p1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6" name="Google Shape;846;p10"/>
              <p:cNvGrpSpPr/>
              <p:nvPr/>
            </p:nvGrpSpPr>
            <p:grpSpPr>
              <a:xfrm>
                <a:off x="4118873" y="3856637"/>
                <a:ext cx="31405" cy="26906"/>
                <a:chOff x="4118873" y="3856637"/>
                <a:chExt cx="31405" cy="26906"/>
              </a:xfrm>
            </p:grpSpPr>
            <p:sp>
              <p:nvSpPr>
                <p:cNvPr id="847" name="Google Shape;847;p1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 name="Google Shape;849;p10"/>
              <p:cNvGrpSpPr/>
              <p:nvPr/>
            </p:nvGrpSpPr>
            <p:grpSpPr>
              <a:xfrm>
                <a:off x="4168541" y="3639523"/>
                <a:ext cx="31499" cy="26906"/>
                <a:chOff x="4168541" y="3639523"/>
                <a:chExt cx="31499" cy="26906"/>
              </a:xfrm>
            </p:grpSpPr>
            <p:sp>
              <p:nvSpPr>
                <p:cNvPr id="850" name="Google Shape;850;p1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2" name="Google Shape;852;p10"/>
              <p:cNvGrpSpPr/>
              <p:nvPr/>
            </p:nvGrpSpPr>
            <p:grpSpPr>
              <a:xfrm>
                <a:off x="3965789" y="3393545"/>
                <a:ext cx="31405" cy="26945"/>
                <a:chOff x="3965789" y="3393545"/>
                <a:chExt cx="31405" cy="26945"/>
              </a:xfrm>
            </p:grpSpPr>
            <p:sp>
              <p:nvSpPr>
                <p:cNvPr id="853" name="Google Shape;853;p1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5" name="Google Shape;855;p10"/>
              <p:cNvGrpSpPr/>
              <p:nvPr/>
            </p:nvGrpSpPr>
            <p:grpSpPr>
              <a:xfrm>
                <a:off x="3925166" y="3491008"/>
                <a:ext cx="31405" cy="27001"/>
                <a:chOff x="3925166" y="3491008"/>
                <a:chExt cx="31405" cy="27001"/>
              </a:xfrm>
            </p:grpSpPr>
            <p:sp>
              <p:nvSpPr>
                <p:cNvPr id="856" name="Google Shape;856;p1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8" name="Google Shape;858;p10"/>
              <p:cNvGrpSpPr/>
              <p:nvPr/>
            </p:nvGrpSpPr>
            <p:grpSpPr>
              <a:xfrm>
                <a:off x="3682845" y="3340976"/>
                <a:ext cx="31397" cy="26898"/>
                <a:chOff x="3682845" y="3340976"/>
                <a:chExt cx="31397" cy="26898"/>
              </a:xfrm>
            </p:grpSpPr>
            <p:sp>
              <p:nvSpPr>
                <p:cNvPr id="859" name="Google Shape;859;p1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10"/>
              <p:cNvGrpSpPr/>
              <p:nvPr/>
            </p:nvGrpSpPr>
            <p:grpSpPr>
              <a:xfrm>
                <a:off x="3795393" y="3353725"/>
                <a:ext cx="31499" cy="26993"/>
                <a:chOff x="3795393" y="3353725"/>
                <a:chExt cx="31499" cy="26993"/>
              </a:xfrm>
            </p:grpSpPr>
            <p:sp>
              <p:nvSpPr>
                <p:cNvPr id="862" name="Google Shape;862;p1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4" name="Google Shape;864;p10"/>
              <p:cNvGrpSpPr/>
              <p:nvPr/>
            </p:nvGrpSpPr>
            <p:grpSpPr>
              <a:xfrm>
                <a:off x="4176909" y="4363221"/>
                <a:ext cx="38924" cy="33316"/>
                <a:chOff x="4176909" y="4363221"/>
                <a:chExt cx="38924" cy="33316"/>
              </a:xfrm>
            </p:grpSpPr>
            <p:sp>
              <p:nvSpPr>
                <p:cNvPr id="865" name="Google Shape;865;p1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7" name="Google Shape;867;p10"/>
              <p:cNvGrpSpPr/>
              <p:nvPr/>
            </p:nvGrpSpPr>
            <p:grpSpPr>
              <a:xfrm>
                <a:off x="4226191" y="4007660"/>
                <a:ext cx="33560" cy="28770"/>
                <a:chOff x="4226191" y="4007660"/>
                <a:chExt cx="33560" cy="28770"/>
              </a:xfrm>
            </p:grpSpPr>
            <p:sp>
              <p:nvSpPr>
                <p:cNvPr id="868" name="Google Shape;868;p1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0" name="Google Shape;870;p10"/>
              <p:cNvGrpSpPr/>
              <p:nvPr/>
            </p:nvGrpSpPr>
            <p:grpSpPr>
              <a:xfrm>
                <a:off x="3597785" y="3377045"/>
                <a:ext cx="33591" cy="28699"/>
                <a:chOff x="3597785" y="3377045"/>
                <a:chExt cx="33591" cy="28699"/>
              </a:xfrm>
            </p:grpSpPr>
            <p:sp>
              <p:nvSpPr>
                <p:cNvPr id="871" name="Google Shape;871;p1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3" name="Google Shape;873;p10"/>
              <p:cNvGrpSpPr/>
              <p:nvPr/>
            </p:nvGrpSpPr>
            <p:grpSpPr>
              <a:xfrm>
                <a:off x="3887870" y="3669796"/>
                <a:ext cx="33591" cy="28692"/>
                <a:chOff x="3887870" y="3669796"/>
                <a:chExt cx="33591" cy="28692"/>
              </a:xfrm>
            </p:grpSpPr>
            <p:sp>
              <p:nvSpPr>
                <p:cNvPr id="874" name="Google Shape;874;p1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6" name="Google Shape;876;p10"/>
              <p:cNvGrpSpPr/>
              <p:nvPr/>
            </p:nvGrpSpPr>
            <p:grpSpPr>
              <a:xfrm>
                <a:off x="3818320" y="3481625"/>
                <a:ext cx="33497" cy="28770"/>
                <a:chOff x="3818320" y="3481625"/>
                <a:chExt cx="33497" cy="28770"/>
              </a:xfrm>
            </p:grpSpPr>
            <p:sp>
              <p:nvSpPr>
                <p:cNvPr id="877" name="Google Shape;877;p1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9" name="Google Shape;879;p10"/>
              <p:cNvGrpSpPr/>
              <p:nvPr/>
            </p:nvGrpSpPr>
            <p:grpSpPr>
              <a:xfrm>
                <a:off x="4278139" y="4120948"/>
                <a:ext cx="37492" cy="32129"/>
                <a:chOff x="4278139" y="4120948"/>
                <a:chExt cx="37492" cy="32129"/>
              </a:xfrm>
            </p:grpSpPr>
            <p:sp>
              <p:nvSpPr>
                <p:cNvPr id="880" name="Google Shape;880;p1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2" name="Google Shape;882;p10"/>
              <p:cNvGrpSpPr/>
              <p:nvPr/>
            </p:nvGrpSpPr>
            <p:grpSpPr>
              <a:xfrm>
                <a:off x="4419898" y="3977388"/>
                <a:ext cx="33497" cy="28692"/>
                <a:chOff x="4419898" y="3977388"/>
                <a:chExt cx="33497" cy="28692"/>
              </a:xfrm>
            </p:grpSpPr>
            <p:sp>
              <p:nvSpPr>
                <p:cNvPr id="883" name="Google Shape;883;p1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5" name="Google Shape;885;p10"/>
              <p:cNvGrpSpPr/>
              <p:nvPr/>
            </p:nvGrpSpPr>
            <p:grpSpPr>
              <a:xfrm>
                <a:off x="4158930" y="4034684"/>
                <a:ext cx="33497" cy="28762"/>
                <a:chOff x="4158930" y="4034684"/>
                <a:chExt cx="33497" cy="28762"/>
              </a:xfrm>
            </p:grpSpPr>
            <p:sp>
              <p:nvSpPr>
                <p:cNvPr id="886" name="Google Shape;886;p1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8" name="Google Shape;888;p10"/>
              <p:cNvGrpSpPr/>
              <p:nvPr/>
            </p:nvGrpSpPr>
            <p:grpSpPr>
              <a:xfrm>
                <a:off x="4134949" y="3957049"/>
                <a:ext cx="33497" cy="28770"/>
                <a:chOff x="4134949" y="3957049"/>
                <a:chExt cx="33497" cy="28770"/>
              </a:xfrm>
            </p:grpSpPr>
            <p:sp>
              <p:nvSpPr>
                <p:cNvPr id="889" name="Google Shape;889;p1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1" name="Google Shape;891;p10"/>
              <p:cNvGrpSpPr/>
              <p:nvPr/>
            </p:nvGrpSpPr>
            <p:grpSpPr>
              <a:xfrm>
                <a:off x="4193653" y="4184403"/>
                <a:ext cx="43580" cy="37264"/>
                <a:chOff x="4193653" y="4184403"/>
                <a:chExt cx="43580" cy="37264"/>
              </a:xfrm>
            </p:grpSpPr>
            <p:sp>
              <p:nvSpPr>
                <p:cNvPr id="892" name="Google Shape;892;p1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4" name="Google Shape;894;p10"/>
              <p:cNvGrpSpPr/>
              <p:nvPr/>
            </p:nvGrpSpPr>
            <p:grpSpPr>
              <a:xfrm>
                <a:off x="4343600" y="3943844"/>
                <a:ext cx="43580" cy="37312"/>
                <a:chOff x="4343600" y="3943844"/>
                <a:chExt cx="43580" cy="37312"/>
              </a:xfrm>
            </p:grpSpPr>
            <p:sp>
              <p:nvSpPr>
                <p:cNvPr id="895" name="Google Shape;895;p1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7" name="Google Shape;897;p10"/>
              <p:cNvGrpSpPr/>
              <p:nvPr/>
            </p:nvGrpSpPr>
            <p:grpSpPr>
              <a:xfrm>
                <a:off x="4172339" y="3381693"/>
                <a:ext cx="31499" cy="27001"/>
                <a:chOff x="4172339" y="3381693"/>
                <a:chExt cx="31499" cy="27001"/>
              </a:xfrm>
            </p:grpSpPr>
            <p:sp>
              <p:nvSpPr>
                <p:cNvPr id="898" name="Google Shape;898;p1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900" name="Google Shape;900;p10"/>
          <p:cNvGrpSpPr/>
          <p:nvPr/>
        </p:nvGrpSpPr>
        <p:grpSpPr>
          <a:xfrm rot="-1021791">
            <a:off x="1560558" y="-22571"/>
            <a:ext cx="1617083" cy="346281"/>
            <a:chOff x="1808063" y="4294338"/>
            <a:chExt cx="3370782" cy="721817"/>
          </a:xfrm>
        </p:grpSpPr>
        <p:sp>
          <p:nvSpPr>
            <p:cNvPr id="901" name="Google Shape;901;p1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0"/>
            <p:cNvSpPr/>
            <p:nvPr/>
          </p:nvSpPr>
          <p:spPr>
            <a:xfrm>
              <a:off x="2568814" y="4351428"/>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1" name="Google Shape;911;p10"/>
          <p:cNvGrpSpPr/>
          <p:nvPr/>
        </p:nvGrpSpPr>
        <p:grpSpPr>
          <a:xfrm>
            <a:off x="6927503" y="-227632"/>
            <a:ext cx="1677433" cy="1002484"/>
            <a:chOff x="5159450" y="1919950"/>
            <a:chExt cx="1541050" cy="862500"/>
          </a:xfrm>
        </p:grpSpPr>
        <p:sp>
          <p:nvSpPr>
            <p:cNvPr id="912" name="Google Shape;912;p1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10"/>
            <p:cNvGrpSpPr/>
            <p:nvPr/>
          </p:nvGrpSpPr>
          <p:grpSpPr>
            <a:xfrm>
              <a:off x="5159450" y="1919950"/>
              <a:ext cx="1541050" cy="862500"/>
              <a:chOff x="5159450" y="1919950"/>
              <a:chExt cx="1541050" cy="862500"/>
            </a:xfrm>
          </p:grpSpPr>
          <p:cxnSp>
            <p:nvCxnSpPr>
              <p:cNvPr id="914" name="Google Shape;914;p10"/>
              <p:cNvCxnSpPr/>
              <p:nvPr/>
            </p:nvCxnSpPr>
            <p:spPr>
              <a:xfrm>
                <a:off x="5159450" y="1919950"/>
                <a:ext cx="0" cy="862500"/>
              </a:xfrm>
              <a:prstGeom prst="straightConnector1">
                <a:avLst/>
              </a:prstGeom>
              <a:noFill/>
              <a:ln w="9525" cap="flat" cmpd="sng">
                <a:solidFill>
                  <a:srgbClr val="E3E9ED"/>
                </a:solidFill>
                <a:prstDash val="solid"/>
                <a:round/>
                <a:headEnd type="none" w="sm" len="sm"/>
                <a:tailEnd type="none" w="sm" len="sm"/>
              </a:ln>
            </p:spPr>
          </p:cxnSp>
          <p:cxnSp>
            <p:nvCxnSpPr>
              <p:cNvPr id="915" name="Google Shape;915;p10"/>
              <p:cNvCxnSpPr/>
              <p:nvPr/>
            </p:nvCxnSpPr>
            <p:spPr>
              <a:xfrm>
                <a:off x="5161200" y="2778975"/>
                <a:ext cx="1539300" cy="0"/>
              </a:xfrm>
              <a:prstGeom prst="straightConnector1">
                <a:avLst/>
              </a:prstGeom>
              <a:noFill/>
              <a:ln w="9525" cap="flat" cmpd="sng">
                <a:solidFill>
                  <a:srgbClr val="E3E9ED"/>
                </a:solidFill>
                <a:prstDash val="solid"/>
                <a:round/>
                <a:headEnd type="none" w="sm" len="sm"/>
                <a:tailEnd type="none" w="sm" len="sm"/>
              </a:ln>
            </p:spPr>
          </p:cxnSp>
        </p:grpSp>
      </p:grpSp>
      <p:grpSp>
        <p:nvGrpSpPr>
          <p:cNvPr id="916" name="Google Shape;916;p10"/>
          <p:cNvGrpSpPr/>
          <p:nvPr/>
        </p:nvGrpSpPr>
        <p:grpSpPr>
          <a:xfrm>
            <a:off x="8020917" y="3800198"/>
            <a:ext cx="786565" cy="790133"/>
            <a:chOff x="-3852025" y="2764950"/>
            <a:chExt cx="291450" cy="293000"/>
          </a:xfrm>
        </p:grpSpPr>
        <p:sp>
          <p:nvSpPr>
            <p:cNvPr id="917" name="Google Shape;917;p1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9" name="Google Shape;919;p10"/>
          <p:cNvGrpSpPr/>
          <p:nvPr/>
        </p:nvGrpSpPr>
        <p:grpSpPr>
          <a:xfrm>
            <a:off x="4211336" y="4376795"/>
            <a:ext cx="874977" cy="719601"/>
            <a:chOff x="7608988" y="2093194"/>
            <a:chExt cx="817277" cy="672147"/>
          </a:xfrm>
        </p:grpSpPr>
        <p:cxnSp>
          <p:nvCxnSpPr>
            <p:cNvPr id="920" name="Google Shape;920;p10"/>
            <p:cNvCxnSpPr/>
            <p:nvPr/>
          </p:nvCxnSpPr>
          <p:spPr>
            <a:xfrm rot="5400000" flipH="1">
              <a:off x="7620257" y="2136491"/>
              <a:ext cx="129900" cy="111300"/>
            </a:xfrm>
            <a:prstGeom prst="bentConnector3">
              <a:avLst>
                <a:gd name="adj1" fmla="val 1697063"/>
              </a:avLst>
            </a:prstGeom>
            <a:noFill/>
            <a:ln w="9525" cap="flat" cmpd="sng">
              <a:solidFill>
                <a:srgbClr val="667E92"/>
              </a:solidFill>
              <a:prstDash val="solid"/>
              <a:round/>
              <a:headEnd type="none" w="sm" len="sm"/>
              <a:tailEnd type="none" w="sm" len="sm"/>
            </a:ln>
          </p:spPr>
        </p:cxnSp>
        <p:cxnSp>
          <p:nvCxnSpPr>
            <p:cNvPr id="921" name="Google Shape;921;p10"/>
            <p:cNvCxnSpPr/>
            <p:nvPr/>
          </p:nvCxnSpPr>
          <p:spPr>
            <a:xfrm rot="-5400000">
              <a:off x="8285120" y="2136491"/>
              <a:ext cx="129900" cy="111300"/>
            </a:xfrm>
            <a:prstGeom prst="bentConnector3">
              <a:avLst>
                <a:gd name="adj1" fmla="val 1697063"/>
              </a:avLst>
            </a:prstGeom>
            <a:noFill/>
            <a:ln w="9525" cap="flat" cmpd="sng">
              <a:solidFill>
                <a:srgbClr val="667E92"/>
              </a:solidFill>
              <a:prstDash val="solid"/>
              <a:round/>
              <a:headEnd type="none" w="sm" len="sm"/>
              <a:tailEnd type="none" w="sm" len="sm"/>
            </a:ln>
          </p:spPr>
        </p:cxnSp>
        <p:cxnSp>
          <p:nvCxnSpPr>
            <p:cNvPr id="922" name="Google Shape;922;p10"/>
            <p:cNvCxnSpPr/>
            <p:nvPr/>
          </p:nvCxnSpPr>
          <p:spPr>
            <a:xfrm rot="5400000">
              <a:off x="7620257" y="2644741"/>
              <a:ext cx="129900" cy="111300"/>
            </a:xfrm>
            <a:prstGeom prst="bentConnector3">
              <a:avLst>
                <a:gd name="adj1" fmla="val -1622865"/>
              </a:avLst>
            </a:prstGeom>
            <a:noFill/>
            <a:ln w="9525" cap="flat" cmpd="sng">
              <a:solidFill>
                <a:srgbClr val="667E92"/>
              </a:solidFill>
              <a:prstDash val="solid"/>
              <a:round/>
              <a:headEnd type="none" w="sm" len="sm"/>
              <a:tailEnd type="none" w="sm" len="sm"/>
            </a:ln>
          </p:spPr>
        </p:cxnSp>
        <p:cxnSp>
          <p:nvCxnSpPr>
            <p:cNvPr id="923" name="Google Shape;923;p10"/>
            <p:cNvCxnSpPr/>
            <p:nvPr/>
          </p:nvCxnSpPr>
          <p:spPr>
            <a:xfrm rot="-5400000" flipH="1">
              <a:off x="8285120" y="2644741"/>
              <a:ext cx="129900" cy="111300"/>
            </a:xfrm>
            <a:prstGeom prst="bentConnector3">
              <a:avLst>
                <a:gd name="adj1" fmla="val -1622865"/>
              </a:avLst>
            </a:prstGeom>
            <a:noFill/>
            <a:ln w="9525" cap="flat" cmpd="sng">
              <a:solidFill>
                <a:srgbClr val="667E92"/>
              </a:solidFill>
              <a:prstDash val="solid"/>
              <a:round/>
              <a:headEnd type="none" w="sm" len="sm"/>
              <a:tailEnd type="none" w="sm" len="sm"/>
            </a:ln>
          </p:spPr>
        </p:cxnSp>
        <p:cxnSp>
          <p:nvCxnSpPr>
            <p:cNvPr id="924" name="Google Shape;924;p10"/>
            <p:cNvCxnSpPr/>
            <p:nvPr/>
          </p:nvCxnSpPr>
          <p:spPr>
            <a:xfrm rot="10800000">
              <a:off x="7608988" y="2425132"/>
              <a:ext cx="83400" cy="0"/>
            </a:xfrm>
            <a:prstGeom prst="straightConnector1">
              <a:avLst/>
            </a:prstGeom>
            <a:noFill/>
            <a:ln w="9525" cap="flat" cmpd="sng">
              <a:solidFill>
                <a:srgbClr val="667E92"/>
              </a:solidFill>
              <a:prstDash val="solid"/>
              <a:round/>
              <a:headEnd type="none" w="sm" len="sm"/>
              <a:tailEnd type="none" w="sm" len="sm"/>
            </a:ln>
          </p:spPr>
        </p:cxnSp>
        <p:cxnSp>
          <p:nvCxnSpPr>
            <p:cNvPr id="925" name="Google Shape;925;p10"/>
            <p:cNvCxnSpPr/>
            <p:nvPr/>
          </p:nvCxnSpPr>
          <p:spPr>
            <a:xfrm rot="10800000">
              <a:off x="8342865" y="2425132"/>
              <a:ext cx="83400" cy="0"/>
            </a:xfrm>
            <a:prstGeom prst="straightConnector1">
              <a:avLst/>
            </a:prstGeom>
            <a:noFill/>
            <a:ln w="9525" cap="flat" cmpd="sng">
              <a:solidFill>
                <a:srgbClr val="667E92"/>
              </a:solidFill>
              <a:prstDash val="solid"/>
              <a:round/>
              <a:headEnd type="none" w="sm" len="sm"/>
              <a:tailEnd type="none" w="sm" len="sm"/>
            </a:ln>
          </p:spPr>
        </p:cxnSp>
        <p:grpSp>
          <p:nvGrpSpPr>
            <p:cNvPr id="926" name="Google Shape;926;p10"/>
            <p:cNvGrpSpPr/>
            <p:nvPr/>
          </p:nvGrpSpPr>
          <p:grpSpPr>
            <a:xfrm>
              <a:off x="7721175" y="2093194"/>
              <a:ext cx="599587" cy="623846"/>
              <a:chOff x="7721175" y="2093194"/>
              <a:chExt cx="599587" cy="623846"/>
            </a:xfrm>
          </p:grpSpPr>
          <p:grpSp>
            <p:nvGrpSpPr>
              <p:cNvPr id="927" name="Google Shape;927;p10"/>
              <p:cNvGrpSpPr/>
              <p:nvPr/>
            </p:nvGrpSpPr>
            <p:grpSpPr>
              <a:xfrm>
                <a:off x="7721175" y="2093194"/>
                <a:ext cx="291605" cy="623846"/>
                <a:chOff x="9405575" y="2061418"/>
                <a:chExt cx="291605" cy="623846"/>
              </a:xfrm>
            </p:grpSpPr>
            <p:sp>
              <p:nvSpPr>
                <p:cNvPr id="928" name="Google Shape;928;p10"/>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0"/>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0"/>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0"/>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0"/>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0"/>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0"/>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5" name="Google Shape;935;p10"/>
              <p:cNvGrpSpPr/>
              <p:nvPr/>
            </p:nvGrpSpPr>
            <p:grpSpPr>
              <a:xfrm flipH="1">
                <a:off x="8029157" y="2093194"/>
                <a:ext cx="291605" cy="623846"/>
                <a:chOff x="9405575" y="2061418"/>
                <a:chExt cx="291605" cy="623846"/>
              </a:xfrm>
            </p:grpSpPr>
            <p:sp>
              <p:nvSpPr>
                <p:cNvPr id="936" name="Google Shape;936;p10"/>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0"/>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0"/>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0"/>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0"/>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0"/>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0"/>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300"/>
              <a:buFont typeface="Orbitron Black"/>
              <a:buNone/>
              <a:defRPr sz="2300" b="0" i="0" u="none" strike="noStrike" cap="none">
                <a:solidFill>
                  <a:schemeClr val="dk1"/>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2pPr>
            <a:lvl3pPr marR="0" lvl="2" algn="l"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3pPr>
            <a:lvl4pPr marR="0" lvl="3" algn="l"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4pPr>
            <a:lvl5pPr marR="0" lvl="4" algn="l"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5pPr>
            <a:lvl6pPr marR="0" lvl="5" algn="l"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6pPr>
            <a:lvl7pPr marR="0" lvl="6" algn="l"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7pPr>
            <a:lvl8pPr marR="0" lvl="7" algn="l"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8pPr>
            <a:lvl9pPr marR="0" lvl="8" algn="l" rtl="0">
              <a:lnSpc>
                <a:spcPct val="100000"/>
              </a:lnSpc>
              <a:spcBef>
                <a:spcPts val="0"/>
              </a:spcBef>
              <a:spcAft>
                <a:spcPts val="0"/>
              </a:spcAft>
              <a:buClr>
                <a:schemeClr val="dk1"/>
              </a:buClr>
              <a:buSzPts val="2500"/>
              <a:buFont typeface="Orbitron Black"/>
              <a:buNone/>
              <a:defRPr sz="2500" b="0" i="0" u="none" strike="noStrike" cap="none">
                <a:solidFill>
                  <a:schemeClr val="dk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Darker Grotesque"/>
              <a:buChar char="●"/>
              <a:defRPr sz="1400" b="0" i="0" u="none" strike="noStrike" cap="none">
                <a:solidFill>
                  <a:schemeClr val="dk1"/>
                </a:solidFill>
                <a:latin typeface="Darker Grotesque"/>
                <a:ea typeface="Darker Grotesque"/>
                <a:cs typeface="Darker Grotesque"/>
                <a:sym typeface="Darker Grotesque"/>
              </a:defRPr>
            </a:lvl1pPr>
            <a:lvl2pPr marL="914400" marR="0" lvl="1" indent="-317500" algn="l" rtl="0">
              <a:lnSpc>
                <a:spcPct val="115000"/>
              </a:lnSpc>
              <a:spcBef>
                <a:spcPts val="1600"/>
              </a:spcBef>
              <a:spcAft>
                <a:spcPts val="0"/>
              </a:spcAft>
              <a:buClr>
                <a:schemeClr val="dk1"/>
              </a:buClr>
              <a:buSzPts val="1400"/>
              <a:buFont typeface="Darker Grotesque"/>
              <a:buChar char="○"/>
              <a:defRPr sz="1400" b="0" i="0" u="none" strike="noStrike" cap="none">
                <a:solidFill>
                  <a:schemeClr val="dk1"/>
                </a:solidFill>
                <a:latin typeface="Darker Grotesque"/>
                <a:ea typeface="Darker Grotesque"/>
                <a:cs typeface="Darker Grotesque"/>
                <a:sym typeface="Darker Grotesque"/>
              </a:defRPr>
            </a:lvl2pPr>
            <a:lvl3pPr marL="1371600" marR="0" lvl="2" indent="-317500" algn="l" rtl="0">
              <a:lnSpc>
                <a:spcPct val="115000"/>
              </a:lnSpc>
              <a:spcBef>
                <a:spcPts val="1600"/>
              </a:spcBef>
              <a:spcAft>
                <a:spcPts val="0"/>
              </a:spcAft>
              <a:buClr>
                <a:schemeClr val="dk1"/>
              </a:buClr>
              <a:buSzPts val="1400"/>
              <a:buFont typeface="Darker Grotesque"/>
              <a:buChar char="■"/>
              <a:defRPr sz="1400" b="0" i="0" u="none" strike="noStrike" cap="none">
                <a:solidFill>
                  <a:schemeClr val="dk1"/>
                </a:solidFill>
                <a:latin typeface="Darker Grotesque"/>
                <a:ea typeface="Darker Grotesque"/>
                <a:cs typeface="Darker Grotesque"/>
                <a:sym typeface="Darker Grotesque"/>
              </a:defRPr>
            </a:lvl3pPr>
            <a:lvl4pPr marL="1828800" marR="0" lvl="3" indent="-317500" algn="l" rtl="0">
              <a:lnSpc>
                <a:spcPct val="115000"/>
              </a:lnSpc>
              <a:spcBef>
                <a:spcPts val="1600"/>
              </a:spcBef>
              <a:spcAft>
                <a:spcPts val="0"/>
              </a:spcAft>
              <a:buClr>
                <a:schemeClr val="dk1"/>
              </a:buClr>
              <a:buSzPts val="1400"/>
              <a:buFont typeface="Darker Grotesque"/>
              <a:buChar char="●"/>
              <a:defRPr sz="1400" b="0" i="0" u="none" strike="noStrike" cap="none">
                <a:solidFill>
                  <a:schemeClr val="dk1"/>
                </a:solidFill>
                <a:latin typeface="Darker Grotesque"/>
                <a:ea typeface="Darker Grotesque"/>
                <a:cs typeface="Darker Grotesque"/>
                <a:sym typeface="Darker Grotesque"/>
              </a:defRPr>
            </a:lvl4pPr>
            <a:lvl5pPr marL="2286000" marR="0" lvl="4" indent="-317500" algn="l" rtl="0">
              <a:lnSpc>
                <a:spcPct val="115000"/>
              </a:lnSpc>
              <a:spcBef>
                <a:spcPts val="1600"/>
              </a:spcBef>
              <a:spcAft>
                <a:spcPts val="0"/>
              </a:spcAft>
              <a:buClr>
                <a:schemeClr val="dk1"/>
              </a:buClr>
              <a:buSzPts val="1400"/>
              <a:buFont typeface="Darker Grotesque"/>
              <a:buChar char="○"/>
              <a:defRPr sz="1400" b="0" i="0" u="none" strike="noStrike" cap="none">
                <a:solidFill>
                  <a:schemeClr val="dk1"/>
                </a:solidFill>
                <a:latin typeface="Darker Grotesque"/>
                <a:ea typeface="Darker Grotesque"/>
                <a:cs typeface="Darker Grotesque"/>
                <a:sym typeface="Darker Grotesque"/>
              </a:defRPr>
            </a:lvl5pPr>
            <a:lvl6pPr marL="2743200" marR="0" lvl="5" indent="-317500" algn="l" rtl="0">
              <a:lnSpc>
                <a:spcPct val="115000"/>
              </a:lnSpc>
              <a:spcBef>
                <a:spcPts val="1600"/>
              </a:spcBef>
              <a:spcAft>
                <a:spcPts val="0"/>
              </a:spcAft>
              <a:buClr>
                <a:schemeClr val="dk1"/>
              </a:buClr>
              <a:buSzPts val="1400"/>
              <a:buFont typeface="Darker Grotesque"/>
              <a:buChar char="■"/>
              <a:defRPr sz="1400" b="0" i="0" u="none" strike="noStrike" cap="none">
                <a:solidFill>
                  <a:schemeClr val="dk1"/>
                </a:solidFill>
                <a:latin typeface="Darker Grotesque"/>
                <a:ea typeface="Darker Grotesque"/>
                <a:cs typeface="Darker Grotesque"/>
                <a:sym typeface="Darker Grotesque"/>
              </a:defRPr>
            </a:lvl6pPr>
            <a:lvl7pPr marL="3200400" marR="0" lvl="6" indent="-317500" algn="l" rtl="0">
              <a:lnSpc>
                <a:spcPct val="115000"/>
              </a:lnSpc>
              <a:spcBef>
                <a:spcPts val="1600"/>
              </a:spcBef>
              <a:spcAft>
                <a:spcPts val="0"/>
              </a:spcAft>
              <a:buClr>
                <a:schemeClr val="dk1"/>
              </a:buClr>
              <a:buSzPts val="1400"/>
              <a:buFont typeface="Darker Grotesque"/>
              <a:buChar char="●"/>
              <a:defRPr sz="1400" b="0" i="0" u="none" strike="noStrike" cap="none">
                <a:solidFill>
                  <a:schemeClr val="dk1"/>
                </a:solidFill>
                <a:latin typeface="Darker Grotesque"/>
                <a:ea typeface="Darker Grotesque"/>
                <a:cs typeface="Darker Grotesque"/>
                <a:sym typeface="Darker Grotesque"/>
              </a:defRPr>
            </a:lvl7pPr>
            <a:lvl8pPr marL="3657600" marR="0" lvl="7" indent="-317500" algn="l" rtl="0">
              <a:lnSpc>
                <a:spcPct val="115000"/>
              </a:lnSpc>
              <a:spcBef>
                <a:spcPts val="1600"/>
              </a:spcBef>
              <a:spcAft>
                <a:spcPts val="0"/>
              </a:spcAft>
              <a:buClr>
                <a:schemeClr val="dk1"/>
              </a:buClr>
              <a:buSzPts val="1400"/>
              <a:buFont typeface="Darker Grotesque"/>
              <a:buChar char="○"/>
              <a:defRPr sz="1400" b="0" i="0" u="none" strike="noStrike" cap="none">
                <a:solidFill>
                  <a:schemeClr val="dk1"/>
                </a:solidFill>
                <a:latin typeface="Darker Grotesque"/>
                <a:ea typeface="Darker Grotesque"/>
                <a:cs typeface="Darker Grotesque"/>
                <a:sym typeface="Darker Grotesque"/>
              </a:defRPr>
            </a:lvl8pPr>
            <a:lvl9pPr marL="4114800" marR="0" lvl="8" indent="-317500" algn="l" rtl="0">
              <a:lnSpc>
                <a:spcPct val="115000"/>
              </a:lnSpc>
              <a:spcBef>
                <a:spcPts val="1600"/>
              </a:spcBef>
              <a:spcAft>
                <a:spcPts val="1600"/>
              </a:spcAft>
              <a:buClr>
                <a:schemeClr val="dk1"/>
              </a:buClr>
              <a:buSzPts val="1400"/>
              <a:buFont typeface="Darker Grotesque"/>
              <a:buChar char="■"/>
              <a:defRPr sz="1400" b="0" i="0" u="none" strike="noStrike" cap="none">
                <a:solidFill>
                  <a:schemeClr val="dk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4"/>
        <p:cNvGrpSpPr/>
        <p:nvPr/>
      </p:nvGrpSpPr>
      <p:grpSpPr>
        <a:xfrm>
          <a:off x="0" y="0"/>
          <a:ext cx="0" cy="0"/>
          <a:chOff x="0" y="0"/>
          <a:chExt cx="0" cy="0"/>
        </a:xfrm>
      </p:grpSpPr>
      <p:sp>
        <p:nvSpPr>
          <p:cNvPr id="85" name="Google Shape;85;p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endParaRPr/>
          </a:p>
        </p:txBody>
      </p:sp>
      <p:sp>
        <p:nvSpPr>
          <p:cNvPr id="86" name="Google Shape;86;p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r"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slide" Target="slide8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1"/>
          <p:cNvSpPr txBox="1">
            <a:spLocks noGrp="1"/>
          </p:cNvSpPr>
          <p:nvPr>
            <p:ph type="ctrTitle"/>
          </p:nvPr>
        </p:nvSpPr>
        <p:spPr>
          <a:xfrm>
            <a:off x="1642250" y="1268364"/>
            <a:ext cx="5804400" cy="1786724"/>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191919"/>
              </a:buClr>
              <a:buSzPts val="5200"/>
              <a:buNone/>
            </a:pPr>
            <a:r>
              <a:rPr lang="fa-IR" sz="6600" b="1" dirty="0">
                <a:latin typeface="Vazirmatn"/>
                <a:ea typeface="Vazirmatn"/>
                <a:cs typeface="Vazirmatn"/>
                <a:sym typeface="Vazirmatn"/>
              </a:rPr>
              <a:t>پروژه پایگاه داده</a:t>
            </a:r>
            <a:br>
              <a:rPr lang="fa-IR" sz="6600" b="1" dirty="0">
                <a:latin typeface="Vazirmatn"/>
                <a:ea typeface="Vazirmatn"/>
                <a:cs typeface="Vazirmatn"/>
                <a:sym typeface="Vazirmatn"/>
              </a:rPr>
            </a:br>
            <a:r>
              <a:rPr lang="fa-IR" sz="3200" dirty="0">
                <a:latin typeface="Vazirmatn"/>
                <a:ea typeface="Vazirmatn"/>
                <a:cs typeface="Vazirmatn"/>
                <a:sym typeface="Vazirmatn"/>
              </a:rPr>
              <a:t>بوت‌کمپ الگوریتم کوئرا</a:t>
            </a:r>
            <a:endParaRPr sz="6600" dirty="0">
              <a:latin typeface="Vazirmatn"/>
              <a:ea typeface="Vazirmatn"/>
              <a:cs typeface="Vazirmatn"/>
              <a:sym typeface="Vazirmatn"/>
            </a:endParaRPr>
          </a:p>
        </p:txBody>
      </p:sp>
      <p:sp>
        <p:nvSpPr>
          <p:cNvPr id="948" name="Google Shape;948;p11"/>
          <p:cNvSpPr txBox="1">
            <a:spLocks noGrp="1"/>
          </p:cNvSpPr>
          <p:nvPr>
            <p:ph type="subTitle" idx="1"/>
          </p:nvPr>
        </p:nvSpPr>
        <p:spPr>
          <a:xfrm>
            <a:off x="2392500" y="3702506"/>
            <a:ext cx="4359000" cy="122129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600"/>
              </a:spcBef>
              <a:spcAft>
                <a:spcPts val="0"/>
              </a:spcAft>
              <a:buSzPts val="1600"/>
              <a:buNone/>
            </a:pPr>
            <a:r>
              <a:rPr lang="fa-IR" sz="1700" dirty="0">
                <a:solidFill>
                  <a:srgbClr val="000000"/>
                </a:solidFill>
                <a:latin typeface="Vazirmatn"/>
                <a:ea typeface="Vazirmatn"/>
                <a:cs typeface="Vazirmatn"/>
                <a:sym typeface="Vazirmatn"/>
              </a:rPr>
              <a:t>شایان صالحی</a:t>
            </a:r>
            <a:r>
              <a:rPr lang="fa-IR" sz="1700" i="0" dirty="0">
                <a:solidFill>
                  <a:srgbClr val="000000"/>
                </a:solidFill>
                <a:latin typeface="Vazirmatn"/>
                <a:ea typeface="Vazirmatn"/>
                <a:cs typeface="Vazirmatn"/>
                <a:sym typeface="Vazirmatn"/>
              </a:rPr>
              <a:t>، </a:t>
            </a:r>
            <a:r>
              <a:rPr lang="fa-IR" sz="1700" dirty="0">
                <a:solidFill>
                  <a:srgbClr val="000000"/>
                </a:solidFill>
                <a:latin typeface="Vazirmatn"/>
                <a:ea typeface="Vazirmatn"/>
                <a:cs typeface="Vazirmatn"/>
                <a:sym typeface="Vazirmatn"/>
              </a:rPr>
              <a:t>ایمان محمدی</a:t>
            </a:r>
            <a:r>
              <a:rPr lang="fa-IR" sz="1700" i="0" dirty="0">
                <a:solidFill>
                  <a:srgbClr val="000000"/>
                </a:solidFill>
                <a:latin typeface="Vazirmatn"/>
                <a:ea typeface="Vazirmatn"/>
                <a:cs typeface="Vazirmatn"/>
                <a:sym typeface="Vazirmatn"/>
              </a:rPr>
              <a:t>، </a:t>
            </a:r>
            <a:r>
              <a:rPr lang="fa-IR" sz="1700" dirty="0">
                <a:solidFill>
                  <a:srgbClr val="000000"/>
                </a:solidFill>
                <a:latin typeface="Vazirmatn"/>
                <a:ea typeface="Vazirmatn"/>
                <a:cs typeface="Vazirmatn"/>
                <a:sym typeface="Vazirmatn"/>
              </a:rPr>
              <a:t>دنیا نوابی</a:t>
            </a:r>
            <a:endParaRPr sz="1700" dirty="0">
              <a:latin typeface="Vazirmatn"/>
              <a:ea typeface="Vazirmatn"/>
              <a:cs typeface="Vazirmatn"/>
              <a:sym typeface="Vazirmatn"/>
            </a:endParaRPr>
          </a:p>
          <a:p>
            <a:pPr marL="0" marR="0" lvl="0" indent="0" algn="ctr" rtl="0">
              <a:lnSpc>
                <a:spcPct val="100000"/>
              </a:lnSpc>
              <a:spcBef>
                <a:spcPts val="600"/>
              </a:spcBef>
              <a:spcAft>
                <a:spcPts val="0"/>
              </a:spcAft>
              <a:buSzPts val="1600"/>
              <a:buNone/>
            </a:pPr>
            <a:endParaRPr sz="1700" i="0" dirty="0">
              <a:solidFill>
                <a:srgbClr val="000000"/>
              </a:solidFill>
              <a:latin typeface="Vazirmatn"/>
              <a:ea typeface="Vazirmatn"/>
              <a:cs typeface="Vazirmatn"/>
              <a:sym typeface="Vazirmatn"/>
            </a:endParaRPr>
          </a:p>
          <a:p>
            <a:pPr marL="0" marR="0" lvl="0" indent="0" algn="ctr" rtl="1">
              <a:lnSpc>
                <a:spcPct val="100000"/>
              </a:lnSpc>
              <a:spcBef>
                <a:spcPts val="600"/>
              </a:spcBef>
              <a:spcAft>
                <a:spcPts val="0"/>
              </a:spcAft>
              <a:buSzPts val="1600"/>
              <a:buNone/>
            </a:pPr>
            <a:r>
              <a:rPr lang="fa-IR" sz="1700" dirty="0">
                <a:solidFill>
                  <a:srgbClr val="000000"/>
                </a:solidFill>
                <a:latin typeface="Vazirmatn"/>
                <a:ea typeface="Vazirmatn"/>
                <a:cs typeface="Vazirmatn"/>
                <a:sym typeface="Vazirmatn"/>
              </a:rPr>
              <a:t>بهار</a:t>
            </a:r>
            <a:r>
              <a:rPr lang="fa-IR" sz="1700" i="0" dirty="0">
                <a:solidFill>
                  <a:srgbClr val="000000"/>
                </a:solidFill>
                <a:latin typeface="Vazirmatn"/>
                <a:ea typeface="Vazirmatn"/>
                <a:cs typeface="Vazirmatn"/>
                <a:sym typeface="Vazirmatn"/>
              </a:rPr>
              <a:t> </a:t>
            </a:r>
            <a:r>
              <a:rPr lang="fa-IR" sz="1700" dirty="0">
                <a:solidFill>
                  <a:srgbClr val="000000"/>
                </a:solidFill>
                <a:latin typeface="Vazirmatn"/>
                <a:ea typeface="Vazirmatn"/>
                <a:cs typeface="Vazirmatn"/>
                <a:sym typeface="Vazirmatn"/>
              </a:rPr>
              <a:t>۱۴۰۲</a:t>
            </a:r>
            <a:endParaRPr sz="1700" dirty="0">
              <a:latin typeface="Vazirmatn"/>
              <a:ea typeface="Vazirmatn"/>
              <a:cs typeface="Vazirmatn"/>
              <a:sym typeface="Vazirmatn"/>
            </a:endParaRPr>
          </a:p>
          <a:p>
            <a:pPr marL="457200" lvl="0" indent="-317500" algn="ctr" rtl="0">
              <a:lnSpc>
                <a:spcPct val="100000"/>
              </a:lnSpc>
              <a:spcBef>
                <a:spcPts val="0"/>
              </a:spcBef>
              <a:spcAft>
                <a:spcPts val="0"/>
              </a:spcAft>
              <a:buSzPts val="1600"/>
              <a:buNone/>
            </a:pPr>
            <a:endParaRPr sz="1700" dirty="0">
              <a:latin typeface="Vazirmatn"/>
              <a:ea typeface="Vazirmatn"/>
              <a:cs typeface="Vazirmatn"/>
              <a:sym typeface="Vazirmat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60637" y="1138159"/>
            <a:ext cx="6864300" cy="3489313"/>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sz="1800" b="1" dirty="0">
                <a:latin typeface="Vazirmatn"/>
                <a:ea typeface="Vazirmatn"/>
                <a:cs typeface="B Nazanin" panose="00000400000000000000" pitchFamily="2" charset="-78"/>
                <a:sym typeface="Vazirmatn"/>
              </a:rPr>
              <a:t>روابط سیستم</a:t>
            </a:r>
          </a:p>
          <a:p>
            <a:pPr indent="180340" algn="justLow" rtl="1">
              <a:lnSpc>
                <a:spcPct val="124000"/>
              </a:lnSpc>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افراد ثبت‌نامی، بر اساس شرایط از پیش تعیین شده برای شرکت در دوره نظیر: سن، مدرک تحصیلی و غیره به دوره وارد می‌شوند و اگر تعداد آنها بیشتر از بیست نفر بود، بیست نفری که زودتر از مابقی افراد ثبت‌نام کردند، مجاز به شرکت در بوتکمپ خواهند شد، همچنین افرادی با مدرک بالاتر از کارشناسی ارشد پذیرفته نخواهند شد.</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indent="180340" algn="justLow" rtl="1">
              <a:lnSpc>
                <a:spcPct val="124000"/>
              </a:lnSpc>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هر شرکت‌کننده برای این‌که جزو منتخبین دوره باشد، می‌بایست تمرین‌ها و پروژه‌های طرح شده را تحویل دهد و در آزمون نهایی، عمکرد قابل قبولی نسبت به مابقی شرکت‌کنندگان داشته‌ باشد.</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3517543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60637" y="1138159"/>
            <a:ext cx="6864300" cy="3145821"/>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sz="1800" b="1" dirty="0">
                <a:latin typeface="Vazirmatn"/>
                <a:ea typeface="Vazirmatn"/>
                <a:cs typeface="B Nazanin" panose="00000400000000000000" pitchFamily="2" charset="-78"/>
                <a:sym typeface="Vazirmatn"/>
              </a:rPr>
              <a:t>روابط سیستم</a:t>
            </a:r>
          </a:p>
          <a:p>
            <a:pPr indent="180340" algn="justLow" rtl="1">
              <a:lnSpc>
                <a:spcPct val="124000"/>
              </a:lnSpc>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برای هر تمرین دو جدول سابمیت خواهیم داشت، یک جدول برای هر فرد زیرا هر فرد می‌تواند برای هر تمرین چندین سابمیت داشته باشد و یک جدول سابمیت‌های نهایی خواهیم داشت که بالاترین نمره از سابمیت‌های هر فرد در آن جدول در زمان تعیین شده برای آن تمرین قرار داده شده و برای کل شرکت‌کنندگان خواهد بود. همچنین نمرات نهایی تمرین‌ها براساس جدول سابمیت‌های نهایی تعیین می‌شود. تمارین هر هفته ریلیز مي‌شوند و به مدت یک هفته تا ریلیز تمرین بعدی مهلت ارسال خواهند داشت.</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1500263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60637" y="1138159"/>
            <a:ext cx="6864300" cy="2971607"/>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sz="1800" b="1" dirty="0">
                <a:latin typeface="Vazirmatn"/>
                <a:ea typeface="Vazirmatn"/>
                <a:cs typeface="B Nazanin" panose="00000400000000000000" pitchFamily="2" charset="-78"/>
                <a:sym typeface="Vazirmatn"/>
              </a:rPr>
              <a:t>روابط سیستم</a:t>
            </a:r>
          </a:p>
          <a:p>
            <a:pPr indent="180340" algn="justLow" rtl="1">
              <a:lnSpc>
                <a:spcPct val="124000"/>
              </a:lnSpc>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پروژه‌ نیز بسیار شبیه تمرین‌ها خواهد بود با این تفاوت که دو فاز برای شرکت‌کنندگان تعریف می‌شود و برای هرفاز مدت زمان ده روز برای تحویل آن در نظر گرفته مي‌شود.</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indent="180340" algn="justLow" rtl="1">
              <a:lnSpc>
                <a:spcPct val="124000"/>
              </a:lnSpc>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یک آزمون نهایی خواهیم داشت که تاریخ آن از ابتدای دوره مشخص بوده و یک فرجه‌ی ده روزه پس از اتمام پروژه برای آمادگی شرکت‌کنندگان در آزمون خواهد داشت.</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br>
              <a:rPr lang="fa-IR" sz="1800" dirty="0">
                <a:effectLst/>
                <a:latin typeface="Times New Roman" panose="02020603050405020304" pitchFamily="18" charset="0"/>
                <a:ea typeface="Times New Roman" panose="02020603050405020304" pitchFamily="18" charset="0"/>
                <a:cs typeface="B Nazanin" panose="00000400000000000000" pitchFamily="2" charset="-78"/>
              </a:rPr>
            </a:b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900285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03930" y="2000223"/>
            <a:ext cx="6864300" cy="3162364"/>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صفات موجودیت‌های سیستم</a:t>
            </a:r>
            <a:endParaRPr lang="fa-IR" sz="1800" b="1" dirty="0">
              <a:latin typeface="Vazirmatn"/>
              <a:ea typeface="Vazirmatn"/>
              <a:cs typeface="B Nazanin" panose="00000400000000000000" pitchFamily="2" charset="-78"/>
              <a:sym typeface="Vazirmatn"/>
            </a:endParaRP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رئيس بوتکمپ:</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نام و نام خانوادگی، مدرک تحصیلی، شماره تلفن همراه، شناسه ريئس (کلید اصلی)</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اساتید:</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نام و نام خانودگی، مدرک تحصیلی، شماره تلفن همراه، ایمیل، کد شناسه استاد 	(کلید اصلی)</a:t>
            </a: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
        <p:nvSpPr>
          <p:cNvPr id="2" name="Google Shape;962;p13">
            <a:extLst>
              <a:ext uri="{FF2B5EF4-FFF2-40B4-BE49-F238E27FC236}">
                <a16:creationId xmlns:a16="http://schemas.microsoft.com/office/drawing/2014/main" id="{BA7424BE-E38B-F780-66D2-84F9C920D998}"/>
              </a:ext>
            </a:extLst>
          </p:cNvPr>
          <p:cNvSpPr txBox="1"/>
          <p:nvPr/>
        </p:nvSpPr>
        <p:spPr>
          <a:xfrm>
            <a:off x="1240465" y="775902"/>
            <a:ext cx="6982047" cy="977150"/>
          </a:xfrm>
          <a:prstGeom prst="rect">
            <a:avLst/>
          </a:prstGeom>
          <a:noFill/>
          <a:ln>
            <a:noFill/>
          </a:ln>
        </p:spPr>
        <p:txBody>
          <a:bodyPr spcFirstLastPara="1" wrap="square" lIns="91425" tIns="45700" rIns="91425" bIns="45700" anchor="ctr" anchorCtr="0">
            <a:spAutoFit/>
          </a:bodyPr>
          <a:lstStyle/>
          <a:p>
            <a:pPr marL="0" lvl="0" indent="0" algn="ctr" rtl="1">
              <a:lnSpc>
                <a:spcPct val="115000"/>
              </a:lnSpc>
              <a:spcBef>
                <a:spcPts val="0"/>
              </a:spcBef>
              <a:spcAft>
                <a:spcPts val="0"/>
              </a:spcAft>
              <a:buNone/>
            </a:pPr>
            <a:r>
              <a:rPr lang="fa-IR" sz="5000" dirty="0">
                <a:solidFill>
                  <a:schemeClr val="tx1"/>
                </a:solidFill>
                <a:latin typeface="Vazirmatn"/>
                <a:ea typeface="Vazirmatn"/>
                <a:cs typeface="Vazirmatn"/>
                <a:sym typeface="Vazirmatn"/>
              </a:rPr>
              <a:t>شرح صفات هر موجودیت</a:t>
            </a:r>
            <a:endParaRPr lang="fa-IR" sz="5000" i="0" u="none" strike="noStrike" cap="none" dirty="0">
              <a:solidFill>
                <a:schemeClr val="tx1"/>
              </a:solidFill>
              <a:latin typeface="Vazirmatn"/>
              <a:ea typeface="Vazirmatn"/>
              <a:cs typeface="Vazirmatn"/>
              <a:sym typeface="Vazirmatn"/>
            </a:endParaRPr>
          </a:p>
        </p:txBody>
      </p:sp>
    </p:spTree>
    <p:extLst>
      <p:ext uri="{BB962C8B-B14F-4D97-AF65-F5344CB8AC3E}">
        <p14:creationId xmlns:p14="http://schemas.microsoft.com/office/powerpoint/2010/main" val="3342672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2746865"/>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صفات موجودیت‌های سیستم</a:t>
            </a:r>
            <a:endParaRPr lang="fa-IR" sz="1800" b="1" dirty="0">
              <a:latin typeface="Vazirmatn"/>
              <a:ea typeface="Vazirmatn"/>
              <a:cs typeface="B Nazanin" panose="00000400000000000000" pitchFamily="2" charset="-78"/>
              <a:sym typeface="Vazirmatn"/>
            </a:endParaRP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منتورها‌:</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نام و نام خانودگی، مدرک تحصیلی، شماره تلفن‌ همراه، کد شناسه منتور (کلید 	اصلی)، شناسه پروژه (کلید خارجی)، شناسه تمرین (کلید خارجی)، شناسه آزمون 	(کلید خارجی)، شناسه ریئس (کلید خارجی)</a:t>
            </a: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61087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3577862"/>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صفات موجودیت‌های سیستم</a:t>
            </a:r>
            <a:endParaRPr lang="fa-IR" sz="1800" b="1" dirty="0">
              <a:latin typeface="Vazirmatn"/>
              <a:ea typeface="Vazirmatn"/>
              <a:cs typeface="B Nazanin" panose="00000400000000000000" pitchFamily="2" charset="-78"/>
              <a:sym typeface="Vazirmatn"/>
            </a:endParaRP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افراد ثبت‌نامی:</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نام و نام خانودگی، مدرک تحصیلی، شماره تلفن همراه، زمان ثبت‌نام، کد ملی (کلید 	اصلی)</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شرکت‌کنندگان:</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نام و نام خانودگی، مدرک تحصیلی، شماره تلفن همراه، نمره آزمون، کد ملی (کلید 	اصلی و خارجی)، شناسه آزمون (کلید خارجی)</a:t>
            </a: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42204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3577862"/>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صفات موجودیت‌های سیستم</a:t>
            </a:r>
            <a:endParaRPr lang="fa-IR" sz="1800" b="1" dirty="0">
              <a:latin typeface="Vazirmatn"/>
              <a:ea typeface="Vazirmatn"/>
              <a:cs typeface="B Nazanin" panose="00000400000000000000" pitchFamily="2" charset="-78"/>
              <a:sym typeface="Vazirmatn"/>
            </a:endParaRP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قبول شدگان:</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نام و نام خانودگی، مدرک تحصیلی، شماره تلفن همراه، شناسه قبولی (کلید اصلی و 	خارجی)</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شرکت‌های صاحب قرارداد:</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نام شرکت، شماره تلفن ثابت، حقوق پیشنهای هر شرکت، نوع کار(حضوری یا 	دورکاری)، زمینه کار،‌ کد شرکت (کلید اصلی)، شناسه رئیس (کلید خارجی)</a:t>
            </a: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2194543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3577862"/>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صفات موجودیت‌های سیستم</a:t>
            </a:r>
            <a:endParaRPr lang="fa-IR" sz="1800" b="1" dirty="0">
              <a:latin typeface="Vazirmatn"/>
              <a:ea typeface="Vazirmatn"/>
              <a:cs typeface="B Nazanin" panose="00000400000000000000" pitchFamily="2" charset="-78"/>
              <a:sym typeface="Vazirmatn"/>
            </a:endParaRP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تمرین‌ها:</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شماره‌ی تمرین، زمان انتشار تمرین، مهلت ارسال پاسخ‌ها، موضوع تمرین، شناسه 	تمرین (کلید اصلی)</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پروژه‌ها:</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شماره‌ی فاز پروژه، زمان انتشار فاز پروژه، مهلت ارسال فاز پروژه، موضوع پروژه، 	شناسه پروژه (کلید اصلی)</a:t>
            </a: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198259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4408859"/>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صفات موجودیت‌های سیستم</a:t>
            </a:r>
            <a:endParaRPr lang="fa-IR" sz="1800" b="1" dirty="0">
              <a:latin typeface="Vazirmatn"/>
              <a:ea typeface="Vazirmatn"/>
              <a:cs typeface="B Nazanin" panose="00000400000000000000" pitchFamily="2" charset="-78"/>
              <a:sym typeface="Vazirmatn"/>
            </a:endParaRP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آزمون نهایی:</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تعداد سوالات، مدت زمان آزمون، تاریخ برگزاری آزمون، شناسه آزمون (کلید اصلی)</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ارسال‌های اولیه:</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نمره‌ی ارسال، تاریخ ارسال - ساعت ارسال (کلید اصلی)، کد ملی شرکت‌کننده (کلید 	خارجی)</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ارسال نهایی:</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نمره‌ی ارسال، تاریخ ارسال - ساعت ارسال (کلید اصلی)، کد ملی شرکت‌کننده (کلید 	خارجی)</a:t>
            </a: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383346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03930" y="2000223"/>
            <a:ext cx="6864300" cy="2746865"/>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عملیات و گزارشات پروژه</a:t>
            </a:r>
          </a:p>
          <a:p>
            <a:pPr marL="152400" algn="r" rtl="1">
              <a:lnSpc>
                <a:spcPct val="150000"/>
              </a:lnSpc>
              <a:buSzPts val="1200"/>
            </a:pPr>
            <a:r>
              <a:rPr lang="fa-IR" sz="1800" dirty="0">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درج شرکت‌کننده: مشخصات شرکت‌کننده، مانند نام، سن، مدرک تحصیلی و زمان 	ثبت‌نام ورودی خواهند بود.</a:t>
            </a:r>
          </a:p>
          <a:p>
            <a:pPr marL="152400" algn="r" rtl="1">
              <a:lnSpc>
                <a:spcPct val="150000"/>
              </a:lnSpc>
              <a:buSzPts val="1200"/>
            </a:pPr>
            <a:r>
              <a:rPr lang="fa-IR" sz="1800" dirty="0">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بررسی مجاز بودن شرکت‌کننده: بر اساس شرایط ثبت‌نام، بررسی می‌شود که آیا 	شرکت‌کننده مجاز به شرکت در بوتکمپ است یا خیر.</a:t>
            </a: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
        <p:nvSpPr>
          <p:cNvPr id="2" name="Google Shape;962;p13">
            <a:extLst>
              <a:ext uri="{FF2B5EF4-FFF2-40B4-BE49-F238E27FC236}">
                <a16:creationId xmlns:a16="http://schemas.microsoft.com/office/drawing/2014/main" id="{BA7424BE-E38B-F780-66D2-84F9C920D998}"/>
              </a:ext>
            </a:extLst>
          </p:cNvPr>
          <p:cNvSpPr txBox="1"/>
          <p:nvPr/>
        </p:nvSpPr>
        <p:spPr>
          <a:xfrm>
            <a:off x="886047" y="790079"/>
            <a:ext cx="7903535" cy="977150"/>
          </a:xfrm>
          <a:prstGeom prst="rect">
            <a:avLst/>
          </a:prstGeom>
          <a:noFill/>
          <a:ln>
            <a:noFill/>
          </a:ln>
        </p:spPr>
        <p:txBody>
          <a:bodyPr spcFirstLastPara="1" wrap="square" lIns="91425" tIns="45700" rIns="91425" bIns="45700" anchor="ctr" anchorCtr="0">
            <a:spAutoFit/>
          </a:bodyPr>
          <a:lstStyle/>
          <a:p>
            <a:pPr marL="0" lvl="0" indent="0" algn="ctr" rtl="1">
              <a:lnSpc>
                <a:spcPct val="115000"/>
              </a:lnSpc>
              <a:spcBef>
                <a:spcPts val="0"/>
              </a:spcBef>
              <a:spcAft>
                <a:spcPts val="0"/>
              </a:spcAft>
              <a:buNone/>
            </a:pPr>
            <a:r>
              <a:rPr lang="fa-IR" sz="5000" dirty="0">
                <a:solidFill>
                  <a:schemeClr val="tx1"/>
                </a:solidFill>
                <a:latin typeface="Vazirmatn"/>
                <a:ea typeface="Vazirmatn"/>
                <a:cs typeface="Vazirmatn"/>
                <a:sym typeface="Vazirmatn"/>
              </a:rPr>
              <a:t>لیست عملیات و گزارشات پروژه</a:t>
            </a:r>
            <a:endParaRPr lang="fa-IR" sz="5000" i="0" u="none" strike="noStrike" cap="none" dirty="0">
              <a:solidFill>
                <a:schemeClr val="tx1"/>
              </a:solidFill>
              <a:latin typeface="Vazirmatn"/>
              <a:ea typeface="Vazirmatn"/>
              <a:cs typeface="Vazirmatn"/>
              <a:sym typeface="Vazirmatn"/>
            </a:endParaRPr>
          </a:p>
        </p:txBody>
      </p:sp>
    </p:spTree>
    <p:extLst>
      <p:ext uri="{BB962C8B-B14F-4D97-AF65-F5344CB8AC3E}">
        <p14:creationId xmlns:p14="http://schemas.microsoft.com/office/powerpoint/2010/main" val="331222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2"/>
          <p:cNvSpPr txBox="1">
            <a:spLocks noGrp="1"/>
          </p:cNvSpPr>
          <p:nvPr>
            <p:ph type="title"/>
          </p:nvPr>
        </p:nvSpPr>
        <p:spPr>
          <a:xfrm>
            <a:off x="720000" y="619196"/>
            <a:ext cx="7704000" cy="572700"/>
          </a:xfrm>
          <a:prstGeom prst="rect">
            <a:avLst/>
          </a:prstGeom>
          <a:noFill/>
          <a:ln>
            <a:noFill/>
          </a:ln>
        </p:spPr>
        <p:txBody>
          <a:bodyPr spcFirstLastPara="1" wrap="square" lIns="91425" tIns="91425" rIns="91425" bIns="91425" anchor="ctr" anchorCtr="0">
            <a:noAutofit/>
          </a:bodyPr>
          <a:lstStyle/>
          <a:p>
            <a:pPr marL="0" lvl="0" indent="0" algn="ctr" rtl="1">
              <a:lnSpc>
                <a:spcPct val="100000"/>
              </a:lnSpc>
              <a:spcBef>
                <a:spcPts val="0"/>
              </a:spcBef>
              <a:spcAft>
                <a:spcPts val="0"/>
              </a:spcAft>
              <a:buSzPts val="2300"/>
              <a:buNone/>
            </a:pPr>
            <a:r>
              <a:rPr lang="fa-IR" sz="2800" b="1" dirty="0">
                <a:latin typeface="Vazirmatn"/>
                <a:ea typeface="Vazirmatn"/>
                <a:cs typeface="Vazirmatn"/>
                <a:sym typeface="Vazirmatn"/>
              </a:rPr>
              <a:t>فهرست</a:t>
            </a:r>
            <a:endParaRPr sz="2800" b="1" dirty="0">
              <a:latin typeface="Vazirmatn"/>
              <a:ea typeface="Vazirmatn"/>
              <a:cs typeface="Vazirmatn"/>
              <a:sym typeface="Vazirmatn"/>
            </a:endParaRPr>
          </a:p>
        </p:txBody>
      </p:sp>
      <p:graphicFrame>
        <p:nvGraphicFramePr>
          <p:cNvPr id="956" name="Google Shape;956;p12"/>
          <p:cNvGraphicFramePr/>
          <p:nvPr>
            <p:extLst>
              <p:ext uri="{D42A27DB-BD31-4B8C-83A1-F6EECF244321}">
                <p14:modId xmlns:p14="http://schemas.microsoft.com/office/powerpoint/2010/main" val="1004445032"/>
              </p:ext>
            </p:extLst>
          </p:nvPr>
        </p:nvGraphicFramePr>
        <p:xfrm>
          <a:off x="4387702" y="1191900"/>
          <a:ext cx="3446173" cy="2252853"/>
        </p:xfrm>
        <a:graphic>
          <a:graphicData uri="http://schemas.openxmlformats.org/drawingml/2006/table">
            <a:tbl>
              <a:tblPr>
                <a:noFill/>
                <a:tableStyleId>{B441A636-E671-4D15-AE92-622F948B3FB9}</a:tableStyleId>
              </a:tblPr>
              <a:tblGrid>
                <a:gridCol w="3446173">
                  <a:extLst>
                    <a:ext uri="{9D8B030D-6E8A-4147-A177-3AD203B41FA5}">
                      <a16:colId xmlns:a16="http://schemas.microsoft.com/office/drawing/2014/main" val="20000"/>
                    </a:ext>
                  </a:extLst>
                </a:gridCol>
              </a:tblGrid>
              <a:tr h="392584">
                <a:tc>
                  <a:txBody>
                    <a:bodyPr/>
                    <a:lstStyle/>
                    <a:p>
                      <a:pPr marL="0" lvl="0" indent="0" algn="r" rtl="1">
                        <a:lnSpc>
                          <a:spcPct val="200000"/>
                        </a:lnSpc>
                        <a:spcBef>
                          <a:spcPts val="1000"/>
                        </a:spcBef>
                        <a:spcAft>
                          <a:spcPts val="0"/>
                        </a:spcAft>
                        <a:buNone/>
                      </a:pPr>
                      <a:r>
                        <a:rPr lang="fa-IR" sz="1300" dirty="0">
                          <a:solidFill>
                            <a:schemeClr val="hlink"/>
                          </a:solidFill>
                          <a:uFill>
                            <a:noFill/>
                          </a:uFill>
                          <a:latin typeface="Vazirmatn"/>
                          <a:ea typeface="Vazirmatn"/>
                          <a:cs typeface="Vazirmatn"/>
                          <a:sym typeface="Vazirmatn"/>
                          <a:hlinkClick r:id="" action="ppaction://hlinkshowjump?jump=nextslide"/>
                        </a:rPr>
                        <a:t>۱. </a:t>
                      </a:r>
                      <a:r>
                        <a:rPr lang="fa-IR" sz="1300" dirty="0">
                          <a:solidFill>
                            <a:schemeClr val="hlink"/>
                          </a:solidFill>
                          <a:uFill>
                            <a:noFill/>
                          </a:uFill>
                          <a:latin typeface="Vazirmatn"/>
                          <a:ea typeface="Vazirmatn"/>
                          <a:cs typeface="Vazirmatn"/>
                          <a:sym typeface="Vazirmatn"/>
                        </a:rPr>
                        <a:t>ارائه‌ی شرح سیستم</a:t>
                      </a:r>
                      <a:endParaRPr sz="1300" dirty="0">
                        <a:latin typeface="Vazirmatn"/>
                        <a:ea typeface="Vazirmatn"/>
                        <a:cs typeface="Vazirmatn"/>
                        <a:sym typeface="Vazirmatn"/>
                      </a:endParaRPr>
                    </a:p>
                  </a:txBody>
                  <a:tcPr marL="91425" marR="91425" marT="91425" marB="91425">
                    <a:lnL w="9525" cap="flat" cmpd="sng">
                      <a:solidFill>
                        <a:schemeClr val="dk2"/>
                      </a:solidFill>
                      <a:prstDash val="dash"/>
                      <a:round/>
                      <a:headEnd type="none" w="sm" len="sm"/>
                      <a:tailEnd type="none" w="sm" len="sm"/>
                    </a:lnL>
                    <a:lnR w="9525" cap="flat" cmpd="sng">
                      <a:solidFill>
                        <a:schemeClr val="dk2"/>
                      </a:solidFill>
                      <a:prstDash val="dash"/>
                      <a:round/>
                      <a:headEnd type="none" w="sm" len="sm"/>
                      <a:tailEnd type="none" w="sm" len="sm"/>
                    </a:lnR>
                    <a:lnT w="9525" cap="flat" cmpd="sng">
                      <a:solidFill>
                        <a:schemeClr val="dk2"/>
                      </a:solidFill>
                      <a:prstDash val="dash"/>
                      <a:round/>
                      <a:headEnd type="none" w="sm" len="sm"/>
                      <a:tailEnd type="none" w="sm" len="sm"/>
                    </a:lnT>
                    <a:lnB w="9525" cap="flat" cmpd="sng">
                      <a:solidFill>
                        <a:schemeClr val="dk2"/>
                      </a:solidFill>
                      <a:prstDash val="dash"/>
                      <a:round/>
                      <a:headEnd type="none" w="sm" len="sm"/>
                      <a:tailEnd type="none" w="sm" len="sm"/>
                    </a:lnB>
                  </a:tcPr>
                </a:tc>
                <a:extLst>
                  <a:ext uri="{0D108BD9-81ED-4DB2-BD59-A6C34878D82A}">
                    <a16:rowId xmlns:a16="http://schemas.microsoft.com/office/drawing/2014/main" val="10000"/>
                  </a:ext>
                </a:extLst>
              </a:tr>
              <a:tr h="392584">
                <a:tc>
                  <a:txBody>
                    <a:bodyPr/>
                    <a:lstStyle/>
                    <a:p>
                      <a:pPr marL="0" lvl="0" indent="0" algn="r" rtl="1">
                        <a:lnSpc>
                          <a:spcPct val="200000"/>
                        </a:lnSpc>
                        <a:spcBef>
                          <a:spcPts val="1000"/>
                        </a:spcBef>
                        <a:spcAft>
                          <a:spcPts val="0"/>
                        </a:spcAft>
                        <a:buNone/>
                      </a:pPr>
                      <a:r>
                        <a:rPr lang="fa-IR" sz="1300" dirty="0">
                          <a:latin typeface="Vazirmatn"/>
                          <a:ea typeface="Vazirmatn"/>
                          <a:cs typeface="Vazirmatn"/>
                          <a:sym typeface="Vazirmatn"/>
                        </a:rPr>
                        <a:t>۲. </a:t>
                      </a:r>
                      <a:r>
                        <a:rPr lang="fa-IR" sz="1300" dirty="0">
                          <a:solidFill>
                            <a:schemeClr val="hlink"/>
                          </a:solidFill>
                          <a:uFill>
                            <a:noFill/>
                          </a:uFill>
                          <a:latin typeface="Vazirmatn"/>
                          <a:ea typeface="Vazirmatn"/>
                          <a:cs typeface="Vazirmatn"/>
                          <a:sym typeface="Vazirmatn"/>
                        </a:rPr>
                        <a:t>نمودار ارتباط موجودیت</a:t>
                      </a:r>
                      <a:endParaRPr sz="1300" dirty="0">
                        <a:latin typeface="Vazirmatn"/>
                        <a:ea typeface="Vazirmatn"/>
                        <a:cs typeface="Vazirmatn"/>
                        <a:sym typeface="Vazirmat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dash"/>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2584">
                <a:tc>
                  <a:txBody>
                    <a:bodyPr/>
                    <a:lstStyle/>
                    <a:p>
                      <a:pPr marL="0" lvl="0" indent="0" algn="r" rtl="1">
                        <a:lnSpc>
                          <a:spcPct val="200000"/>
                        </a:lnSpc>
                        <a:spcBef>
                          <a:spcPts val="1000"/>
                        </a:spcBef>
                        <a:spcAft>
                          <a:spcPts val="0"/>
                        </a:spcAft>
                        <a:buNone/>
                      </a:pPr>
                      <a:r>
                        <a:rPr lang="fa-IR" sz="1300" dirty="0">
                          <a:latin typeface="Vazirmatn"/>
                          <a:ea typeface="Vazirmatn"/>
                          <a:cs typeface="Vazirmatn"/>
                          <a:sym typeface="Vazirmatn"/>
                        </a:rPr>
                        <a:t>۳.</a:t>
                      </a:r>
                      <a:r>
                        <a:rPr lang="fa-IR" sz="1300" dirty="0">
                          <a:solidFill>
                            <a:schemeClr val="hlink"/>
                          </a:solidFill>
                          <a:uFill>
                            <a:noFill/>
                          </a:uFill>
                          <a:latin typeface="Vazirmatn"/>
                          <a:ea typeface="Vazirmatn"/>
                          <a:cs typeface="Vazirmatn"/>
                          <a:sym typeface="Vazirmatn"/>
                          <a:hlinkClick r:id="rId3" action="ppaction://hlinksldjump"/>
                        </a:rPr>
                        <a:t> </a:t>
                      </a:r>
                      <a:r>
                        <a:rPr lang="fa-IR" sz="1300" dirty="0">
                          <a:solidFill>
                            <a:schemeClr val="hlink"/>
                          </a:solidFill>
                          <a:uFill>
                            <a:noFill/>
                          </a:uFill>
                          <a:latin typeface="Vazirmatn"/>
                          <a:ea typeface="Vazirmatn"/>
                          <a:cs typeface="Vazirmatn"/>
                          <a:sym typeface="Vazirmatn"/>
                        </a:rPr>
                        <a:t>طراحی و پیاده سازی پایگاه داده در </a:t>
                      </a:r>
                      <a:r>
                        <a:rPr lang="en-US" sz="1300" dirty="0" err="1">
                          <a:solidFill>
                            <a:schemeClr val="hlink"/>
                          </a:solidFill>
                          <a:uFill>
                            <a:noFill/>
                          </a:uFill>
                          <a:latin typeface="Vazirmatn"/>
                          <a:ea typeface="Vazirmatn"/>
                          <a:cs typeface="Vazirmatn"/>
                          <a:sym typeface="Vazirmatn"/>
                        </a:rPr>
                        <a:t>sql</a:t>
                      </a:r>
                      <a:r>
                        <a:rPr lang="en-US" sz="1300" dirty="0">
                          <a:solidFill>
                            <a:schemeClr val="hlink"/>
                          </a:solidFill>
                          <a:uFill>
                            <a:noFill/>
                          </a:uFill>
                          <a:latin typeface="Vazirmatn"/>
                          <a:ea typeface="Vazirmatn"/>
                          <a:cs typeface="Vazirmatn"/>
                          <a:sym typeface="Vazirmatn"/>
                        </a:rPr>
                        <a:t> server</a:t>
                      </a:r>
                      <a:endParaRPr sz="1300" dirty="0">
                        <a:latin typeface="Vazirmatn"/>
                        <a:ea typeface="Vazirmatn"/>
                        <a:cs typeface="Vazirmatn"/>
                        <a:sym typeface="Vazirmat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64173">
                <a:tc>
                  <a:txBody>
                    <a:bodyPr/>
                    <a:lstStyle/>
                    <a:p>
                      <a:pPr marL="0" lvl="0" indent="0" algn="r" rtl="1">
                        <a:lnSpc>
                          <a:spcPct val="200000"/>
                        </a:lnSpc>
                        <a:spcBef>
                          <a:spcPts val="1000"/>
                        </a:spcBef>
                        <a:spcAft>
                          <a:spcPts val="0"/>
                        </a:spcAft>
                        <a:buNone/>
                      </a:pPr>
                      <a:endParaRPr lang="fa-IR" sz="1300" dirty="0">
                        <a:solidFill>
                          <a:schemeClr val="hlink"/>
                        </a:solidFill>
                        <a:uFill>
                          <a:noFill/>
                        </a:uFill>
                        <a:latin typeface="Vazirmatn"/>
                        <a:ea typeface="Vazirmatn"/>
                        <a:cs typeface="Vazirmatn"/>
                        <a:sym typeface="Vazirmat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957" name="Google Shape;957;p12"/>
          <p:cNvGraphicFramePr/>
          <p:nvPr>
            <p:extLst>
              <p:ext uri="{D42A27DB-BD31-4B8C-83A1-F6EECF244321}">
                <p14:modId xmlns:p14="http://schemas.microsoft.com/office/powerpoint/2010/main" val="3424054902"/>
              </p:ext>
            </p:extLst>
          </p:nvPr>
        </p:nvGraphicFramePr>
        <p:xfrm>
          <a:off x="77973" y="1191896"/>
          <a:ext cx="3319804" cy="1593834"/>
        </p:xfrm>
        <a:graphic>
          <a:graphicData uri="http://schemas.openxmlformats.org/drawingml/2006/table">
            <a:tbl>
              <a:tblPr>
                <a:noFill/>
                <a:tableStyleId>{B441A636-E671-4D15-AE92-622F948B3FB9}</a:tableStyleId>
              </a:tblPr>
              <a:tblGrid>
                <a:gridCol w="3319804">
                  <a:extLst>
                    <a:ext uri="{9D8B030D-6E8A-4147-A177-3AD203B41FA5}">
                      <a16:colId xmlns:a16="http://schemas.microsoft.com/office/drawing/2014/main" val="20000"/>
                    </a:ext>
                  </a:extLst>
                </a:gridCol>
              </a:tblGrid>
              <a:tr h="1013887">
                <a:tc>
                  <a:txBody>
                    <a:bodyPr/>
                    <a:lstStyle/>
                    <a:p>
                      <a:pPr marL="0" lvl="0" indent="0" algn="r" rtl="1">
                        <a:lnSpc>
                          <a:spcPct val="200000"/>
                        </a:lnSpc>
                        <a:spcBef>
                          <a:spcPts val="0"/>
                        </a:spcBef>
                        <a:spcAft>
                          <a:spcPts val="0"/>
                        </a:spcAft>
                        <a:buNone/>
                      </a:pPr>
                      <a:r>
                        <a:rPr lang="fa-IR" sz="1300" dirty="0">
                          <a:latin typeface="Vazirmatn"/>
                          <a:ea typeface="Vazirmatn"/>
                          <a:cs typeface="Vazirmatn"/>
                          <a:sym typeface="Vazirmatn"/>
                        </a:rPr>
                        <a:t>۴. لیست عملیات پروژه</a:t>
                      </a:r>
                    </a:p>
                    <a:p>
                      <a:pPr marL="0" lvl="0" indent="0" algn="r" rtl="1">
                        <a:lnSpc>
                          <a:spcPct val="200000"/>
                        </a:lnSpc>
                        <a:spcBef>
                          <a:spcPts val="0"/>
                        </a:spcBef>
                        <a:spcAft>
                          <a:spcPts val="0"/>
                        </a:spcAft>
                        <a:buNone/>
                      </a:pPr>
                      <a:r>
                        <a:rPr lang="fa-IR" sz="1300" dirty="0">
                          <a:latin typeface="Vazirmatn"/>
                          <a:ea typeface="Vazirmatn"/>
                          <a:cs typeface="Vazirmatn"/>
                          <a:sym typeface="Vazirmatn"/>
                        </a:rPr>
                        <a:t>۵. </a:t>
                      </a:r>
                      <a:r>
                        <a:rPr lang="fa-IR" sz="1300" dirty="0">
                          <a:solidFill>
                            <a:schemeClr val="hlink"/>
                          </a:solidFill>
                          <a:uFill>
                            <a:noFill/>
                          </a:uFill>
                          <a:latin typeface="Vazirmatn"/>
                          <a:ea typeface="Vazirmatn"/>
                          <a:cs typeface="Vazirmatn"/>
                          <a:sym typeface="Vazirmatn"/>
                        </a:rPr>
                        <a:t>اتصال به پایگاه داده با پایتون</a:t>
                      </a:r>
                      <a:endParaRPr sz="1300" dirty="0">
                        <a:latin typeface="Vazirmatn"/>
                        <a:ea typeface="Vazirmatn"/>
                        <a:cs typeface="Vazirmatn"/>
                        <a:sym typeface="Vazirmat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79947">
                <a:tc>
                  <a:txBody>
                    <a:bodyPr/>
                    <a:lstStyle/>
                    <a:p>
                      <a:pPr marL="0" lvl="0" indent="0" algn="r" rtl="1">
                        <a:lnSpc>
                          <a:spcPct val="200000"/>
                        </a:lnSpc>
                        <a:spcBef>
                          <a:spcPts val="0"/>
                        </a:spcBef>
                        <a:spcAft>
                          <a:spcPts val="0"/>
                        </a:spcAft>
                        <a:buNone/>
                      </a:pPr>
                      <a:r>
                        <a:rPr lang="fa-IR" sz="1300" dirty="0">
                          <a:latin typeface="Vazirmatn"/>
                          <a:ea typeface="Vazirmatn"/>
                          <a:cs typeface="Vazirmatn"/>
                          <a:sym typeface="Vazirmatn"/>
                        </a:rPr>
                        <a:t>۶. </a:t>
                      </a:r>
                      <a:r>
                        <a:rPr lang="fa-IR" sz="1300" dirty="0">
                          <a:solidFill>
                            <a:schemeClr val="hlink"/>
                          </a:solidFill>
                          <a:uFill>
                            <a:noFill/>
                          </a:uFill>
                          <a:latin typeface="Vazirmatn"/>
                          <a:ea typeface="Vazirmatn"/>
                          <a:cs typeface="Vazirmatn"/>
                          <a:sym typeface="Vazirmatn"/>
                          <a:hlinkClick r:id="rId4" action="ppaction://hlinksldjump"/>
                        </a:rPr>
                        <a:t>جمع‌بندی</a:t>
                      </a:r>
                      <a:endParaRPr sz="1300" dirty="0">
                        <a:latin typeface="Vazirmatn"/>
                        <a:ea typeface="Vazirmatn"/>
                        <a:cs typeface="Vazirmatn"/>
                        <a:sym typeface="Vazirmat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3577862"/>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عملیات و گزارشات پروژه</a:t>
            </a:r>
          </a:p>
          <a:p>
            <a:pPr marL="152400" lvl="5" algn="r" rtl="1">
              <a:lnSpc>
                <a:spcPct val="150000"/>
              </a:lnSpc>
              <a:buSzPts val="1200"/>
            </a:pPr>
            <a:r>
              <a:rPr lang="fa-IR" sz="1800" dirty="0">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درج تمرین: مشخصات تمرین مانند محتوا، مهلت ارسال، منتور طراح، نمره و غیره 	ورودی خواهند بود.</a:t>
            </a:r>
          </a:p>
          <a:p>
            <a:pPr marL="152400" lvl="5" algn="r" rtl="1">
              <a:lnSpc>
                <a:spcPct val="150000"/>
              </a:lnSpc>
              <a:buSzPts val="1200"/>
            </a:pPr>
            <a:r>
              <a:rPr lang="fa-IR" sz="1800" dirty="0">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درج پروژه: مشخصات پروژه مانند محتوا، مهلت ارسال برای هر فاز، منتور طراح، نمره 	و غیره ورودی خواهند بود.</a:t>
            </a:r>
          </a:p>
          <a:p>
            <a:pPr marL="152400" lvl="5" algn="r" rtl="1">
              <a:lnSpc>
                <a:spcPct val="150000"/>
              </a:lnSpc>
              <a:buSzPts val="1200"/>
            </a:pPr>
            <a:r>
              <a:rPr lang="fa-IR" sz="1800" dirty="0">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ثبت سابمیت تمرین: این عملیات شامل ثبت تمرین‌هایی است که شرکت‌کننده 	ارسال کرده است.</a:t>
            </a: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1945765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3577862"/>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عملیات و گزارشات پروژه</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ثبت سابمیت پروژه: این عملیات شامل ثبت پروژه‌هایی است که شرکت‌کننده ارسال 	کرده است.</a:t>
            </a:r>
          </a:p>
          <a:p>
            <a:pPr marL="152400" lvl="5" algn="r" rtl="1">
              <a:lnSpc>
                <a:spcPct val="150000"/>
              </a:lnSpc>
              <a:buSzPts val="1200"/>
            </a:pPr>
            <a:r>
              <a:rPr lang="fa-IR" sz="1800" dirty="0">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تعیین سابمیت نهایی برای هر تمرین و پروژه: بر اساس سابمیت‌های ارسالی، 	سابمیت با بالاترین نمره به عنوان سابمیت نهایی تعیین می‌شود.</a:t>
            </a:r>
          </a:p>
          <a:p>
            <a:pPr marL="152400" lvl="5" algn="r" rtl="1">
              <a:lnSpc>
                <a:spcPct val="150000"/>
              </a:lnSpc>
              <a:buSzPts val="1200"/>
            </a:pPr>
            <a:r>
              <a:rPr lang="fa-IR" sz="1800" dirty="0">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درج آزمون نهایی: مشخصات آزمون نهایی مانند تاریخ اجرا و نمره ورودی خواهند 	بود.</a:t>
            </a: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2809494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2008202"/>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عملیات و گزارشات پروژه</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تا به اینجا عملیات‌های گفته شده به صورت درج و قرار دادن داده‌های جدید بوده، 	می‌توانیم علاوه بر این عملیات‌ها، کارهای دیگری همانند انتخاب، تابع و روال را انجام 	دهیم. عملیات های پایین </a:t>
            </a: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2270022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3254697"/>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عملیات و گزارشات پروژه</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	انتخاب ۵ نفر اول تمرین بر اساس نمره داده شده به آنها</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	انتخاب ۵ نفر اول تمرین بر اساس زمان ارسال آنها</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	انتخاب ۵ نفر برتر هر تمرین بر اساس نمره و زمان ارسالی آنها</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	انتخاب ۵ نفر برتر بر اساس کل نمرات کسب شده</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	تعریف تابعی که به عنوان ورودی اسم شرکت‌کننده را گرفته و در 		خروجی تعداد تمرین ارسال شده شخص را می‌دهد.</a:t>
            </a: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1130718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2423700"/>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عملیات و گزارشات پروژه</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	تابعی که به عنوان ورودی کد ملی شرکت‌کننده را گرفته و نمرات 			تمرین اول و دوم را به عنوان خروجی می‌دهد.</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	تابعی که به عنوان ورودی کد ملی شرکت‌کننده را گرفته و مجموع 		نمرات تمرین، پروژه و امتحان فرد را اعلام کند.</a:t>
            </a:r>
          </a:p>
          <a:p>
            <a:pPr marL="152400" lvl="5" algn="r" rtl="1">
              <a:lnSpc>
                <a:spcPct val="150000"/>
              </a:lnSpc>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2374871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139850" y="990568"/>
            <a:ext cx="6864300" cy="2135672"/>
          </a:xfrm>
          <a:prstGeom prst="rect">
            <a:avLst/>
          </a:prstGeom>
          <a:noFill/>
          <a:ln>
            <a:noFill/>
          </a:ln>
        </p:spPr>
        <p:txBody>
          <a:bodyPr spcFirstLastPara="1" wrap="square" lIns="91425" tIns="45700" rIns="91425" bIns="45700" anchor="t" anchorCtr="0">
            <a:spAutoFit/>
          </a:bodyPr>
          <a:lstStyle/>
          <a:p>
            <a:pPr marL="457200" indent="-304800" algn="r" rtl="1">
              <a:lnSpc>
                <a:spcPct val="150000"/>
              </a:lnSpc>
              <a:buSzPts val="1200"/>
              <a:buFont typeface="Vazirmatn"/>
              <a:buChar char="•"/>
            </a:pPr>
            <a:r>
              <a:rPr lang="fa-IR" sz="1800" b="1" dirty="0">
                <a:effectLst/>
                <a:latin typeface="Times New Roman" panose="02020603050405020304" pitchFamily="18" charset="0"/>
                <a:ea typeface="Times New Roman" panose="02020603050405020304" pitchFamily="18" charset="0"/>
                <a:cs typeface="B Mitra" panose="00000400000000000000" pitchFamily="2" charset="-78"/>
              </a:rPr>
              <a:t>عملیات و گزارشات پروژه</a:t>
            </a:r>
          </a:p>
          <a:p>
            <a:pPr marL="408940" indent="180340" algn="r" rtl="1">
              <a:lnSpc>
                <a:spcPct val="124000"/>
              </a:lnSpc>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همچنین در ساخت بعضی از جدوال از انتخاب بهره گرفته شده، برای مثال جدول افراد شرکت‌کننده براساس جدول افراد ثبت‌نامی ساخته می‌شود، به طوری که ۲۰ نفری که زودتر از مابقی افراد ثبت‌نام کرده باشند از جدول ثبت‌نامی انتخاب شده و جدول شرکت‌کننده را شکل می‌دهد. </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152400" lvl="5" algn="r" rtl="1">
              <a:lnSpc>
                <a:spcPct val="150000"/>
              </a:lnSpc>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2400927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5"/>
          <p:cNvSpPr txBox="1"/>
          <p:nvPr/>
        </p:nvSpPr>
        <p:spPr>
          <a:xfrm>
            <a:off x="1388788" y="1005972"/>
            <a:ext cx="6507037" cy="1862008"/>
          </a:xfrm>
          <a:prstGeom prst="rect">
            <a:avLst/>
          </a:prstGeom>
          <a:noFill/>
          <a:ln>
            <a:noFill/>
          </a:ln>
        </p:spPr>
        <p:txBody>
          <a:bodyPr spcFirstLastPara="1" wrap="square" lIns="91425" tIns="45700" rIns="91425" bIns="45700" anchor="ctr" anchorCtr="0">
            <a:spAutoFit/>
          </a:bodyPr>
          <a:lstStyle/>
          <a:p>
            <a:pPr marL="0" lvl="0" indent="0" algn="ctr" rtl="1">
              <a:lnSpc>
                <a:spcPct val="115000"/>
              </a:lnSpc>
              <a:spcBef>
                <a:spcPts val="0"/>
              </a:spcBef>
              <a:spcAft>
                <a:spcPts val="0"/>
              </a:spcAft>
              <a:buClr>
                <a:schemeClr val="dk1"/>
              </a:buClr>
              <a:buSzPts val="1100"/>
              <a:buFont typeface="Arial"/>
              <a:buNone/>
            </a:pPr>
            <a:r>
              <a:rPr lang="fa-IR" sz="5000" dirty="0">
                <a:solidFill>
                  <a:schemeClr val="lt1"/>
                </a:solidFill>
                <a:latin typeface="Vazirmatn"/>
                <a:ea typeface="Vazirmatn"/>
                <a:cs typeface="Vazirmatn"/>
                <a:sym typeface="Vazirmatn"/>
              </a:rPr>
              <a:t>نمودار ارتباط موجودیت</a:t>
            </a:r>
            <a:endParaRPr lang="en-US" sz="5000" dirty="0">
              <a:solidFill>
                <a:schemeClr val="lt1"/>
              </a:solidFill>
              <a:latin typeface="Vazirmatn"/>
              <a:ea typeface="Vazirmatn"/>
              <a:cs typeface="Vazirmatn"/>
              <a:sym typeface="Vazirmatn"/>
            </a:endParaRPr>
          </a:p>
          <a:p>
            <a:pPr marL="0" lvl="0" indent="0" algn="ctr" rtl="1">
              <a:lnSpc>
                <a:spcPct val="115000"/>
              </a:lnSpc>
              <a:spcBef>
                <a:spcPts val="0"/>
              </a:spcBef>
              <a:spcAft>
                <a:spcPts val="0"/>
              </a:spcAft>
              <a:buNone/>
            </a:pPr>
            <a:endParaRPr lang="en-US" sz="5000" dirty="0">
              <a:solidFill>
                <a:schemeClr val="lt1"/>
              </a:solidFill>
              <a:latin typeface="Vazirmatn"/>
              <a:ea typeface="Vazirmatn"/>
              <a:cs typeface="Vazirmatn"/>
              <a:sym typeface="Vazirmatn"/>
            </a:endParaRPr>
          </a:p>
        </p:txBody>
      </p:sp>
      <p:pic>
        <p:nvPicPr>
          <p:cNvPr id="979" name="Google Shape;979;p15"/>
          <p:cNvPicPr preferRelativeResize="0"/>
          <p:nvPr/>
        </p:nvPicPr>
        <p:blipFill>
          <a:blip r:embed="rId3">
            <a:alphaModFix/>
          </a:blip>
          <a:stretch>
            <a:fillRect/>
          </a:stretch>
        </p:blipFill>
        <p:spPr>
          <a:xfrm>
            <a:off x="7895826" y="3765698"/>
            <a:ext cx="922375" cy="922375"/>
          </a:xfrm>
          <a:prstGeom prst="rect">
            <a:avLst/>
          </a:prstGeom>
          <a:noFill/>
          <a:ln>
            <a:noFill/>
          </a:ln>
        </p:spPr>
      </p:pic>
      <p:pic>
        <p:nvPicPr>
          <p:cNvPr id="980" name="Google Shape;980;p15">
            <a:hlinkClick r:id="rId4" action="ppaction://hlinksldjump"/>
          </p:cNvPr>
          <p:cNvPicPr preferRelativeResize="0"/>
          <p:nvPr/>
        </p:nvPicPr>
        <p:blipFill>
          <a:blip r:embed="rId5">
            <a:alphaModFix/>
          </a:blip>
          <a:stretch>
            <a:fillRect/>
          </a:stretch>
        </p:blipFill>
        <p:spPr>
          <a:xfrm>
            <a:off x="7629375" y="3626125"/>
            <a:ext cx="1188825" cy="12015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243035"/>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نمودار کلی</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975E58F3-D9F5-630A-7621-251081E184C0}"/>
              </a:ext>
            </a:extLst>
          </p:cNvPr>
          <p:cNvPicPr>
            <a:picLocks noChangeAspect="1"/>
          </p:cNvPicPr>
          <p:nvPr/>
        </p:nvPicPr>
        <p:blipFill>
          <a:blip r:embed="rId3"/>
          <a:stretch>
            <a:fillRect/>
          </a:stretch>
        </p:blipFill>
        <p:spPr>
          <a:xfrm>
            <a:off x="1396313" y="1197935"/>
            <a:ext cx="6451065" cy="3874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42274"/>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ارسال نهایی تمرین</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A8EF813E-641E-BF4D-5E62-94E5C9BF3B06}"/>
              </a:ext>
            </a:extLst>
          </p:cNvPr>
          <p:cNvPicPr>
            <a:picLocks noChangeAspect="1"/>
          </p:cNvPicPr>
          <p:nvPr/>
        </p:nvPicPr>
        <p:blipFill>
          <a:blip r:embed="rId3"/>
          <a:stretch>
            <a:fillRect/>
          </a:stretch>
        </p:blipFill>
        <p:spPr>
          <a:xfrm>
            <a:off x="2196952" y="1375144"/>
            <a:ext cx="4963198" cy="34668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380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ارسال اولیه تمرین</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8869A49A-8F88-E5EF-38B4-C940134F2AB7}"/>
              </a:ext>
            </a:extLst>
          </p:cNvPr>
          <p:cNvPicPr>
            <a:picLocks noChangeAspect="1"/>
          </p:cNvPicPr>
          <p:nvPr/>
        </p:nvPicPr>
        <p:blipFill>
          <a:blip r:embed="rId3"/>
          <a:stretch>
            <a:fillRect/>
          </a:stretch>
        </p:blipFill>
        <p:spPr>
          <a:xfrm>
            <a:off x="2455138" y="1315749"/>
            <a:ext cx="4073254" cy="36801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506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3"/>
          <p:cNvSpPr txBox="1"/>
          <p:nvPr/>
        </p:nvSpPr>
        <p:spPr>
          <a:xfrm>
            <a:off x="1864192" y="563251"/>
            <a:ext cx="5415600" cy="977150"/>
          </a:xfrm>
          <a:prstGeom prst="rect">
            <a:avLst/>
          </a:prstGeom>
          <a:noFill/>
          <a:ln>
            <a:noFill/>
          </a:ln>
        </p:spPr>
        <p:txBody>
          <a:bodyPr spcFirstLastPara="1" wrap="square" lIns="91425" tIns="45700" rIns="91425" bIns="45700" anchor="ctr" anchorCtr="0">
            <a:spAutoFit/>
          </a:bodyPr>
          <a:lstStyle/>
          <a:p>
            <a:pPr marL="0" lvl="0" indent="0" algn="just" rtl="1">
              <a:lnSpc>
                <a:spcPct val="115000"/>
              </a:lnSpc>
              <a:spcBef>
                <a:spcPts val="0"/>
              </a:spcBef>
              <a:spcAft>
                <a:spcPts val="0"/>
              </a:spcAft>
              <a:buNone/>
            </a:pPr>
            <a:r>
              <a:rPr lang="fa-IR" sz="5000" dirty="0">
                <a:solidFill>
                  <a:schemeClr val="lt1"/>
                </a:solidFill>
                <a:latin typeface="Vazirmatn"/>
                <a:ea typeface="Vazirmatn"/>
                <a:cs typeface="Vazirmatn"/>
                <a:sym typeface="Vazirmatn"/>
              </a:rPr>
              <a:t>ارائه‌ی شرح سیستم</a:t>
            </a:r>
            <a:endParaRPr sz="5000" i="0" u="none" strike="noStrike" cap="none" dirty="0">
              <a:solidFill>
                <a:schemeClr val="lt1"/>
              </a:solidFill>
              <a:latin typeface="Vazirmatn"/>
              <a:ea typeface="Vazirmatn"/>
              <a:cs typeface="Vazirmatn"/>
              <a:sym typeface="Vazirmatn"/>
            </a:endParaRPr>
          </a:p>
        </p:txBody>
      </p:sp>
      <p:pic>
        <p:nvPicPr>
          <p:cNvPr id="964" name="Google Shape;964;p13"/>
          <p:cNvPicPr preferRelativeResize="0"/>
          <p:nvPr/>
        </p:nvPicPr>
        <p:blipFill>
          <a:blip r:embed="rId3">
            <a:alphaModFix/>
          </a:blip>
          <a:stretch>
            <a:fillRect/>
          </a:stretch>
        </p:blipFill>
        <p:spPr>
          <a:xfrm>
            <a:off x="7895826" y="3765698"/>
            <a:ext cx="922375" cy="922375"/>
          </a:xfrm>
          <a:prstGeom prst="rect">
            <a:avLst/>
          </a:prstGeom>
          <a:noFill/>
          <a:ln>
            <a:noFill/>
          </a:ln>
        </p:spPr>
      </p:pic>
      <p:pic>
        <p:nvPicPr>
          <p:cNvPr id="965" name="Google Shape;965;p13">
            <a:hlinkClick r:id="rId4" action="ppaction://hlinksldjump"/>
          </p:cNvPr>
          <p:cNvPicPr preferRelativeResize="0"/>
          <p:nvPr/>
        </p:nvPicPr>
        <p:blipFill>
          <a:blip r:embed="rId5">
            <a:alphaModFix/>
          </a:blip>
          <a:stretch>
            <a:fillRect/>
          </a:stretch>
        </p:blipFill>
        <p:spPr>
          <a:xfrm>
            <a:off x="7629375" y="3626125"/>
            <a:ext cx="1188825" cy="12015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تمرین</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D77A1ECF-FAA7-61D5-45FE-B6AFED825C2F}"/>
              </a:ext>
            </a:extLst>
          </p:cNvPr>
          <p:cNvPicPr>
            <a:picLocks noChangeAspect="1"/>
          </p:cNvPicPr>
          <p:nvPr/>
        </p:nvPicPr>
        <p:blipFill>
          <a:blip r:embed="rId3"/>
          <a:stretch>
            <a:fillRect/>
          </a:stretch>
        </p:blipFill>
        <p:spPr>
          <a:xfrm>
            <a:off x="933836" y="1311349"/>
            <a:ext cx="7168606" cy="3211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1641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آزمون</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D3C3E139-0D21-1047-4CC6-D3A0B00E0B28}"/>
              </a:ext>
            </a:extLst>
          </p:cNvPr>
          <p:cNvPicPr>
            <a:picLocks noChangeAspect="1"/>
          </p:cNvPicPr>
          <p:nvPr/>
        </p:nvPicPr>
        <p:blipFill>
          <a:blip r:embed="rId3"/>
          <a:stretch>
            <a:fillRect/>
          </a:stretch>
        </p:blipFill>
        <p:spPr>
          <a:xfrm>
            <a:off x="2509285" y="1277503"/>
            <a:ext cx="3750116" cy="3865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2812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قبول شده</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8644A173-3DA4-2EA7-8AEE-20E51D1548B3}"/>
              </a:ext>
            </a:extLst>
          </p:cNvPr>
          <p:cNvPicPr>
            <a:picLocks noChangeAspect="1"/>
          </p:cNvPicPr>
          <p:nvPr/>
        </p:nvPicPr>
        <p:blipFill>
          <a:blip r:embed="rId3"/>
          <a:stretch>
            <a:fillRect/>
          </a:stretch>
        </p:blipFill>
        <p:spPr>
          <a:xfrm>
            <a:off x="1923083" y="1305138"/>
            <a:ext cx="5297834" cy="35102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1125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استاد</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69DF35F4-82CD-6B58-F465-7C7DD8C8EAC5}"/>
              </a:ext>
            </a:extLst>
          </p:cNvPr>
          <p:cNvPicPr>
            <a:picLocks noChangeAspect="1"/>
          </p:cNvPicPr>
          <p:nvPr/>
        </p:nvPicPr>
        <p:blipFill>
          <a:blip r:embed="rId3"/>
          <a:stretch>
            <a:fillRect/>
          </a:stretch>
        </p:blipFill>
        <p:spPr>
          <a:xfrm>
            <a:off x="2192598" y="1237406"/>
            <a:ext cx="4610389" cy="3758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58116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کلاس</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EC8A18BE-AD12-72E6-406A-7B639175B138}"/>
              </a:ext>
            </a:extLst>
          </p:cNvPr>
          <p:cNvPicPr>
            <a:picLocks noChangeAspect="1"/>
          </p:cNvPicPr>
          <p:nvPr/>
        </p:nvPicPr>
        <p:blipFill>
          <a:blip r:embed="rId3"/>
          <a:stretch>
            <a:fillRect/>
          </a:stretch>
        </p:blipFill>
        <p:spPr>
          <a:xfrm>
            <a:off x="2022371" y="1236215"/>
            <a:ext cx="4943101" cy="3701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91388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شرکت‌کننده</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AC5D4981-5123-1632-2DE7-6133F2556418}"/>
              </a:ext>
            </a:extLst>
          </p:cNvPr>
          <p:cNvPicPr>
            <a:picLocks noChangeAspect="1"/>
          </p:cNvPicPr>
          <p:nvPr/>
        </p:nvPicPr>
        <p:blipFill>
          <a:blip r:embed="rId3"/>
          <a:stretch>
            <a:fillRect/>
          </a:stretch>
        </p:blipFill>
        <p:spPr>
          <a:xfrm>
            <a:off x="2033578" y="1225304"/>
            <a:ext cx="5009972" cy="3770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2851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فرد ثبت‌نامی</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5A70F695-7DF4-4AC3-F0E4-F6BD308BADEA}"/>
              </a:ext>
            </a:extLst>
          </p:cNvPr>
          <p:cNvPicPr>
            <a:picLocks noChangeAspect="1"/>
          </p:cNvPicPr>
          <p:nvPr/>
        </p:nvPicPr>
        <p:blipFill>
          <a:blip r:embed="rId3"/>
          <a:stretch>
            <a:fillRect/>
          </a:stretch>
        </p:blipFill>
        <p:spPr>
          <a:xfrm>
            <a:off x="1896484" y="1297172"/>
            <a:ext cx="5351032" cy="3627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47609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ارسال اولیه پروژه</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66188D69-C591-9C8F-2365-D415796F0064}"/>
              </a:ext>
            </a:extLst>
          </p:cNvPr>
          <p:cNvPicPr>
            <a:picLocks noChangeAspect="1"/>
          </p:cNvPicPr>
          <p:nvPr/>
        </p:nvPicPr>
        <p:blipFill>
          <a:blip r:embed="rId3"/>
          <a:stretch>
            <a:fillRect/>
          </a:stretch>
        </p:blipFill>
        <p:spPr>
          <a:xfrm>
            <a:off x="1455109" y="1331700"/>
            <a:ext cx="6233781" cy="3664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61581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ارسال نهایی پروژه</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2B32F4A3-C1CD-2A8C-4D25-1D7859A070DE}"/>
              </a:ext>
            </a:extLst>
          </p:cNvPr>
          <p:cNvPicPr>
            <a:picLocks noChangeAspect="1"/>
          </p:cNvPicPr>
          <p:nvPr/>
        </p:nvPicPr>
        <p:blipFill>
          <a:blip r:embed="rId3"/>
          <a:stretch>
            <a:fillRect/>
          </a:stretch>
        </p:blipFill>
        <p:spPr>
          <a:xfrm>
            <a:off x="2358840" y="1282995"/>
            <a:ext cx="4426319" cy="38605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9499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پروژه</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FB0EFAB8-F6BB-D1C3-672C-1E4BA6E3985D}"/>
              </a:ext>
            </a:extLst>
          </p:cNvPr>
          <p:cNvPicPr>
            <a:picLocks noChangeAspect="1"/>
          </p:cNvPicPr>
          <p:nvPr/>
        </p:nvPicPr>
        <p:blipFill>
          <a:blip r:embed="rId3"/>
          <a:stretch>
            <a:fillRect/>
          </a:stretch>
        </p:blipFill>
        <p:spPr>
          <a:xfrm>
            <a:off x="1555810" y="1266314"/>
            <a:ext cx="5894070" cy="3899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03166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03930" y="1986047"/>
            <a:ext cx="6864300" cy="923289"/>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dirty="0">
                <a:latin typeface="Vazirmatn"/>
                <a:ea typeface="Vazirmatn"/>
                <a:cs typeface="Vazirmatn"/>
                <a:sym typeface="Vazirmatn"/>
              </a:rPr>
              <a:t>چکیده</a:t>
            </a:r>
          </a:p>
          <a:p>
            <a:pPr marL="152400" lvl="1" algn="r" rtl="1">
              <a:lnSpc>
                <a:spcPct val="150000"/>
              </a:lnSpc>
              <a:buSzPts val="1200"/>
            </a:pPr>
            <a:r>
              <a:rPr lang="fa-IR" sz="1100" dirty="0">
                <a:latin typeface="Vazirmatn"/>
                <a:ea typeface="Vazirmatn"/>
                <a:cs typeface="Vazirmatn"/>
                <a:sym typeface="Vazirmatn"/>
              </a:rPr>
              <a:t>	در این پروژه قصد پیاده‌سازی پایگاه داده‌ی بوت‌کمپ کوئرا کالج را داریم. در این داکیومنت نیز، به شرح سیستم، نیازها و پیاده‌سازی سیستم می‌پردازیم.</a:t>
            </a:r>
            <a:endParaRPr sz="1100" dirty="0">
              <a:latin typeface="Vazirmatn"/>
              <a:ea typeface="Vazirmatn"/>
              <a:cs typeface="Vazirmatn"/>
              <a:sym typeface="Vazirmatn"/>
            </a:endParaRPr>
          </a:p>
        </p:txBody>
      </p:sp>
      <p:sp>
        <p:nvSpPr>
          <p:cNvPr id="4" name="Google Shape;962;p13">
            <a:extLst>
              <a:ext uri="{FF2B5EF4-FFF2-40B4-BE49-F238E27FC236}">
                <a16:creationId xmlns:a16="http://schemas.microsoft.com/office/drawing/2014/main" id="{A0F861CE-BF59-F409-8BE4-CBD1EB04C7D6}"/>
              </a:ext>
            </a:extLst>
          </p:cNvPr>
          <p:cNvSpPr txBox="1"/>
          <p:nvPr/>
        </p:nvSpPr>
        <p:spPr>
          <a:xfrm>
            <a:off x="1609058" y="775902"/>
            <a:ext cx="6166918" cy="977150"/>
          </a:xfrm>
          <a:prstGeom prst="rect">
            <a:avLst/>
          </a:prstGeom>
          <a:noFill/>
          <a:ln>
            <a:noFill/>
          </a:ln>
        </p:spPr>
        <p:txBody>
          <a:bodyPr spcFirstLastPara="1" wrap="square" lIns="91425" tIns="45700" rIns="91425" bIns="45700" anchor="ctr" anchorCtr="0">
            <a:spAutoFit/>
          </a:bodyPr>
          <a:lstStyle/>
          <a:p>
            <a:pPr marL="0" lvl="0" indent="0" algn="just" rtl="1">
              <a:lnSpc>
                <a:spcPct val="115000"/>
              </a:lnSpc>
              <a:spcBef>
                <a:spcPts val="0"/>
              </a:spcBef>
              <a:spcAft>
                <a:spcPts val="0"/>
              </a:spcAft>
              <a:buNone/>
            </a:pPr>
            <a:r>
              <a:rPr lang="fa-IR" sz="5000" dirty="0">
                <a:solidFill>
                  <a:schemeClr val="tx1"/>
                </a:solidFill>
                <a:latin typeface="Vazirmatn"/>
                <a:ea typeface="Vazirmatn"/>
                <a:cs typeface="Vazirmatn"/>
                <a:sym typeface="Vazirmatn"/>
              </a:rPr>
              <a:t>بوت‌کمپ الگوریتم کوئرا</a:t>
            </a:r>
            <a:endParaRPr sz="5000" i="0" u="none" strike="noStrike" cap="none" dirty="0">
              <a:solidFill>
                <a:schemeClr val="tx1"/>
              </a:solidFill>
              <a:latin typeface="Vazirmatn"/>
              <a:ea typeface="Vazirmatn"/>
              <a:cs typeface="Vazirmatn"/>
              <a:sym typeface="Vazirmat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شرکت صاحب قرارداد</a:t>
            </a:r>
            <a:endParaRPr sz="2800" b="1" dirty="0">
              <a:solidFill>
                <a:srgbClr val="191919"/>
              </a:solidFill>
              <a:latin typeface="Vazirmatn"/>
              <a:ea typeface="Vazirmatn"/>
              <a:cs typeface="Vazirmatn"/>
              <a:sym typeface="Vazirmatn"/>
            </a:endParaRPr>
          </a:p>
        </p:txBody>
      </p:sp>
      <p:pic>
        <p:nvPicPr>
          <p:cNvPr id="6" name="Picture 5">
            <a:extLst>
              <a:ext uri="{FF2B5EF4-FFF2-40B4-BE49-F238E27FC236}">
                <a16:creationId xmlns:a16="http://schemas.microsoft.com/office/drawing/2014/main" id="{4D55B5A3-7A7B-9943-451F-0E6596501D4D}"/>
              </a:ext>
            </a:extLst>
          </p:cNvPr>
          <p:cNvPicPr>
            <a:picLocks noChangeAspect="1"/>
          </p:cNvPicPr>
          <p:nvPr/>
        </p:nvPicPr>
        <p:blipFill>
          <a:blip r:embed="rId3"/>
          <a:stretch>
            <a:fillRect/>
          </a:stretch>
        </p:blipFill>
        <p:spPr>
          <a:xfrm>
            <a:off x="742950" y="1277847"/>
            <a:ext cx="7658100" cy="3710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79783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رئیس بوت‌کمپ</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A4993A1D-A35B-294D-180C-7F1ACD012059}"/>
              </a:ext>
            </a:extLst>
          </p:cNvPr>
          <p:cNvPicPr>
            <a:picLocks noChangeAspect="1"/>
          </p:cNvPicPr>
          <p:nvPr/>
        </p:nvPicPr>
        <p:blipFill>
          <a:blip r:embed="rId3"/>
          <a:stretch>
            <a:fillRect/>
          </a:stretch>
        </p:blipFill>
        <p:spPr>
          <a:xfrm>
            <a:off x="1509179" y="1275907"/>
            <a:ext cx="6125642" cy="3867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5616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2100450" y="328096"/>
            <a:ext cx="4943100" cy="122820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منتور</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40ED8DE3-F797-9343-605A-E511D26C3569}"/>
              </a:ext>
            </a:extLst>
          </p:cNvPr>
          <p:cNvPicPr>
            <a:picLocks noChangeAspect="1"/>
          </p:cNvPicPr>
          <p:nvPr/>
        </p:nvPicPr>
        <p:blipFill>
          <a:blip r:embed="rId3"/>
          <a:stretch>
            <a:fillRect/>
          </a:stretch>
        </p:blipFill>
        <p:spPr>
          <a:xfrm>
            <a:off x="1241296" y="1321817"/>
            <a:ext cx="6665727" cy="3821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48842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9"/>
          <p:cNvSpPr txBox="1"/>
          <p:nvPr/>
        </p:nvSpPr>
        <p:spPr>
          <a:xfrm>
            <a:off x="1227300" y="770875"/>
            <a:ext cx="6689400" cy="1323399"/>
          </a:xfrm>
          <a:prstGeom prst="rect">
            <a:avLst/>
          </a:prstGeom>
          <a:noFill/>
          <a:ln>
            <a:noFill/>
          </a:ln>
        </p:spPr>
        <p:txBody>
          <a:bodyPr spcFirstLastPara="1" wrap="square" lIns="91425" tIns="45700" rIns="91425" bIns="45700" anchor="ctr" anchorCtr="0">
            <a:spAutoFit/>
          </a:bodyPr>
          <a:lstStyle/>
          <a:p>
            <a:pPr marL="0" marR="0" lvl="0" indent="0" algn="ctr" rtl="1">
              <a:lnSpc>
                <a:spcPct val="100000"/>
              </a:lnSpc>
              <a:spcBef>
                <a:spcPts val="0"/>
              </a:spcBef>
              <a:spcAft>
                <a:spcPts val="0"/>
              </a:spcAft>
              <a:buNone/>
            </a:pPr>
            <a:r>
              <a:rPr lang="fa-IR" sz="4000" dirty="0">
                <a:solidFill>
                  <a:schemeClr val="lt1"/>
                </a:solidFill>
                <a:latin typeface="Vazirmatn"/>
                <a:ea typeface="Vazirmatn"/>
                <a:cs typeface="Vazirmatn"/>
                <a:sym typeface="Vazirmatn"/>
              </a:rPr>
              <a:t>طراحی و پیاده سازی پایگاه داده در </a:t>
            </a:r>
            <a:r>
              <a:rPr lang="en-US" sz="4000" dirty="0" err="1">
                <a:solidFill>
                  <a:schemeClr val="lt1"/>
                </a:solidFill>
                <a:latin typeface="Vazirmatn"/>
                <a:ea typeface="Vazirmatn"/>
                <a:cs typeface="Vazirmatn"/>
                <a:sym typeface="Vazirmatn"/>
              </a:rPr>
              <a:t>sql</a:t>
            </a:r>
            <a:r>
              <a:rPr lang="en-US" sz="4000" dirty="0">
                <a:solidFill>
                  <a:schemeClr val="lt1"/>
                </a:solidFill>
                <a:latin typeface="Vazirmatn"/>
                <a:ea typeface="Vazirmatn"/>
                <a:cs typeface="Vazirmatn"/>
                <a:sym typeface="Vazirmatn"/>
              </a:rPr>
              <a:t> server</a:t>
            </a:r>
          </a:p>
        </p:txBody>
      </p:sp>
      <p:pic>
        <p:nvPicPr>
          <p:cNvPr id="1010" name="Google Shape;1010;p19"/>
          <p:cNvPicPr preferRelativeResize="0"/>
          <p:nvPr/>
        </p:nvPicPr>
        <p:blipFill>
          <a:blip r:embed="rId3">
            <a:alphaModFix/>
          </a:blip>
          <a:stretch>
            <a:fillRect/>
          </a:stretch>
        </p:blipFill>
        <p:spPr>
          <a:xfrm>
            <a:off x="7895826" y="3765698"/>
            <a:ext cx="922375" cy="922375"/>
          </a:xfrm>
          <a:prstGeom prst="rect">
            <a:avLst/>
          </a:prstGeom>
          <a:noFill/>
          <a:ln>
            <a:noFill/>
          </a:ln>
        </p:spPr>
      </p:pic>
      <p:pic>
        <p:nvPicPr>
          <p:cNvPr id="1011" name="Google Shape;1011;p19">
            <a:hlinkClick r:id="rId4" action="ppaction://hlinksldjump"/>
          </p:cNvPr>
          <p:cNvPicPr preferRelativeResize="0"/>
          <p:nvPr/>
        </p:nvPicPr>
        <p:blipFill>
          <a:blip r:embed="rId5">
            <a:alphaModFix/>
          </a:blip>
          <a:stretch>
            <a:fillRect/>
          </a:stretch>
        </p:blipFill>
        <p:spPr>
          <a:xfrm>
            <a:off x="7629375" y="3626125"/>
            <a:ext cx="1188825" cy="12015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2" name="Google Shape;970;p14">
            <a:extLst>
              <a:ext uri="{FF2B5EF4-FFF2-40B4-BE49-F238E27FC236}">
                <a16:creationId xmlns:a16="http://schemas.microsoft.com/office/drawing/2014/main" id="{542774A6-DD7E-22B4-F97D-E6715AF28EEB}"/>
              </a:ext>
            </a:extLst>
          </p:cNvPr>
          <p:cNvSpPr txBox="1"/>
          <p:nvPr/>
        </p:nvSpPr>
        <p:spPr>
          <a:xfrm>
            <a:off x="1011018" y="1902376"/>
            <a:ext cx="6864300" cy="669374"/>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dirty="0">
                <a:latin typeface="Vazirmatn"/>
                <a:ea typeface="Vazirmatn"/>
                <a:cs typeface="Vazirmatn"/>
                <a:sym typeface="Vazirmatn"/>
              </a:rPr>
              <a:t>محیط پیاده‌سازی، </a:t>
            </a:r>
            <a:r>
              <a:rPr lang="en-US" dirty="0">
                <a:latin typeface="Vazirmatn"/>
                <a:ea typeface="Vazirmatn"/>
                <a:cs typeface="Vazirmatn"/>
                <a:sym typeface="Vazirmatn"/>
              </a:rPr>
              <a:t>SQL Server Management Server</a:t>
            </a:r>
            <a:r>
              <a:rPr lang="fa-IR" dirty="0">
                <a:latin typeface="Vazirmatn"/>
                <a:ea typeface="Vazirmatn"/>
                <a:cs typeface="Vazirmatn"/>
                <a:sym typeface="Vazirmatn"/>
              </a:rPr>
              <a:t> است.</a:t>
            </a:r>
            <a:endParaRPr lang="fa-IR" sz="1100" dirty="0">
              <a:effectLst/>
              <a:latin typeface="Vazirmatn" pitchFamily="2" charset="-78"/>
              <a:ea typeface="Times New Roman" panose="02020603050405020304" pitchFamily="18" charset="0"/>
              <a:cs typeface="Vazirmatn" pitchFamily="2" charset="-78"/>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
        <p:nvSpPr>
          <p:cNvPr id="3" name="Google Shape;962;p13">
            <a:extLst>
              <a:ext uri="{FF2B5EF4-FFF2-40B4-BE49-F238E27FC236}">
                <a16:creationId xmlns:a16="http://schemas.microsoft.com/office/drawing/2014/main" id="{04F85B09-6A70-F175-DB3C-457AB6830503}"/>
              </a:ext>
            </a:extLst>
          </p:cNvPr>
          <p:cNvSpPr txBox="1"/>
          <p:nvPr/>
        </p:nvSpPr>
        <p:spPr>
          <a:xfrm>
            <a:off x="1488553" y="775902"/>
            <a:ext cx="6166918" cy="977150"/>
          </a:xfrm>
          <a:prstGeom prst="rect">
            <a:avLst/>
          </a:prstGeom>
          <a:noFill/>
          <a:ln>
            <a:noFill/>
          </a:ln>
        </p:spPr>
        <p:txBody>
          <a:bodyPr spcFirstLastPara="1" wrap="square" lIns="91425" tIns="45700" rIns="91425" bIns="45700" anchor="ctr" anchorCtr="0">
            <a:spAutoFit/>
          </a:bodyPr>
          <a:lstStyle/>
          <a:p>
            <a:pPr marL="0" lvl="0" indent="0" algn="ctr" rtl="1">
              <a:lnSpc>
                <a:spcPct val="115000"/>
              </a:lnSpc>
              <a:spcBef>
                <a:spcPts val="0"/>
              </a:spcBef>
              <a:spcAft>
                <a:spcPts val="0"/>
              </a:spcAft>
              <a:buNone/>
            </a:pPr>
            <a:r>
              <a:rPr lang="fa-IR" sz="5000" dirty="0">
                <a:solidFill>
                  <a:schemeClr val="tx1"/>
                </a:solidFill>
                <a:latin typeface="Vazirmatn"/>
                <a:ea typeface="Vazirmatn"/>
                <a:cs typeface="Vazirmatn"/>
                <a:sym typeface="Vazirmatn"/>
              </a:rPr>
              <a:t>محیط پیاده‌سازی</a:t>
            </a:r>
            <a:endParaRPr sz="5000" i="0" u="none" strike="noStrike" cap="none" dirty="0">
              <a:solidFill>
                <a:schemeClr val="tx1"/>
              </a:solidFill>
              <a:latin typeface="Vazirmatn"/>
              <a:ea typeface="Vazirmatn"/>
              <a:cs typeface="Vazirmatn"/>
              <a:sym typeface="Vazirmatn"/>
            </a:endParaRPr>
          </a:p>
        </p:txBody>
      </p:sp>
      <p:pic>
        <p:nvPicPr>
          <p:cNvPr id="7" name="Picture 6">
            <a:extLst>
              <a:ext uri="{FF2B5EF4-FFF2-40B4-BE49-F238E27FC236}">
                <a16:creationId xmlns:a16="http://schemas.microsoft.com/office/drawing/2014/main" id="{AAB56A0F-E558-31A2-9A2E-D2EC7D083189}"/>
              </a:ext>
            </a:extLst>
          </p:cNvPr>
          <p:cNvPicPr>
            <a:picLocks noChangeAspect="1"/>
          </p:cNvPicPr>
          <p:nvPr/>
        </p:nvPicPr>
        <p:blipFill>
          <a:blip r:embed="rId3"/>
          <a:stretch>
            <a:fillRect/>
          </a:stretch>
        </p:blipFill>
        <p:spPr>
          <a:xfrm>
            <a:off x="1552054" y="2415805"/>
            <a:ext cx="4636394" cy="2571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پایگاه داده</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35EA8720-4BC6-2419-DB6D-AE33614AB4AA}"/>
              </a:ext>
            </a:extLst>
          </p:cNvPr>
          <p:cNvPicPr>
            <a:picLocks noChangeAspect="1"/>
          </p:cNvPicPr>
          <p:nvPr/>
        </p:nvPicPr>
        <p:blipFill>
          <a:blip r:embed="rId3"/>
          <a:stretch>
            <a:fillRect/>
          </a:stretch>
        </p:blipFill>
        <p:spPr>
          <a:xfrm>
            <a:off x="-118843" y="887096"/>
            <a:ext cx="7616958" cy="3525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5098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آزمون نهایی</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3A69A8C7-CD54-5EDA-D652-65D772CC2E97}"/>
              </a:ext>
            </a:extLst>
          </p:cNvPr>
          <p:cNvPicPr>
            <a:picLocks noChangeAspect="1"/>
          </p:cNvPicPr>
          <p:nvPr/>
        </p:nvPicPr>
        <p:blipFill>
          <a:blip r:embed="rId3"/>
          <a:stretch>
            <a:fillRect/>
          </a:stretch>
        </p:blipFill>
        <p:spPr>
          <a:xfrm>
            <a:off x="0" y="1353605"/>
            <a:ext cx="7565843" cy="22227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98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افراد ثبت‌نامی</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92E335D2-32E9-08FC-A5AF-484B9F941483}"/>
              </a:ext>
            </a:extLst>
          </p:cNvPr>
          <p:cNvPicPr>
            <a:picLocks noChangeAspect="1"/>
          </p:cNvPicPr>
          <p:nvPr/>
        </p:nvPicPr>
        <p:blipFill>
          <a:blip r:embed="rId3"/>
          <a:stretch>
            <a:fillRect/>
          </a:stretch>
        </p:blipFill>
        <p:spPr>
          <a:xfrm>
            <a:off x="515686" y="785061"/>
            <a:ext cx="6868000" cy="3359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4170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شرکت‌کنندگان</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D8F689AC-C9CE-80E6-0F49-95A403451064}"/>
              </a:ext>
            </a:extLst>
          </p:cNvPr>
          <p:cNvPicPr>
            <a:picLocks noChangeAspect="1"/>
          </p:cNvPicPr>
          <p:nvPr/>
        </p:nvPicPr>
        <p:blipFill>
          <a:blip r:embed="rId3"/>
          <a:stretch>
            <a:fillRect/>
          </a:stretch>
        </p:blipFill>
        <p:spPr>
          <a:xfrm>
            <a:off x="226123" y="875748"/>
            <a:ext cx="7052253" cy="3392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2685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تمارین</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FB40CC1A-30C0-D615-57FD-2BCC79D4463B}"/>
              </a:ext>
            </a:extLst>
          </p:cNvPr>
          <p:cNvPicPr>
            <a:picLocks noChangeAspect="1"/>
          </p:cNvPicPr>
          <p:nvPr/>
        </p:nvPicPr>
        <p:blipFill>
          <a:blip r:embed="rId3"/>
          <a:stretch>
            <a:fillRect/>
          </a:stretch>
        </p:blipFill>
        <p:spPr>
          <a:xfrm>
            <a:off x="0" y="1232575"/>
            <a:ext cx="7688869" cy="2678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0039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03930" y="1971871"/>
            <a:ext cx="6864300" cy="2402797"/>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dirty="0">
                <a:latin typeface="Vazirmatn"/>
                <a:ea typeface="Vazirmatn"/>
                <a:cs typeface="Vazirmatn"/>
                <a:sym typeface="Vazirmatn"/>
              </a:rPr>
              <a:t>مقدمه</a:t>
            </a:r>
          </a:p>
          <a:p>
            <a:pPr marL="152400" marR="0" lvl="0" algn="r" rtl="1">
              <a:lnSpc>
                <a:spcPct val="150000"/>
              </a:lnSpc>
              <a:spcBef>
                <a:spcPts val="0"/>
              </a:spcBef>
              <a:spcAft>
                <a:spcPts val="0"/>
              </a:spcAft>
              <a:buSzPts val="1200"/>
            </a:pPr>
            <a:r>
              <a:rPr lang="fa-IR" sz="1100" dirty="0">
                <a:latin typeface="Vazirmatn"/>
                <a:ea typeface="Vazirmatn"/>
                <a:cs typeface="Vazirmatn"/>
                <a:sym typeface="Vazirmatn"/>
              </a:rPr>
              <a:t>	در ابتدا می‌خواهیم یک معرفی کوتاهی از بوت‌کمپ داشته باشیم. بوت‌کمپ یک دوره‌ی کوتاه مدت با هدف کسب مهارت برای افراد در یک حوزه‌ی خاص است. در این فضا افراد شرکت‌کننده توسط یک سری افراد متخصص در آن حوزه آموزش می‌بینند و با انجام تمرین‌ها و پروژه‌های از پیش تعیین شده، مهارت فنی و تیمی‌شان را افزایش می‌دهند. همچنین ممکن است در طول دوره یا انتهای آن، یک سری ارزیابی از مهارت‌های یاد گرفته شده صورت گیرد و ممکن است براساس نتایج این آزمون‌ها، یک مدرک خاص به آنها داده شود و یا به شرکت‌های صاحب قرارداد با بوت‌کمپ معرفی شوند. به همین دلیل بوتکمپ این فضا را برای دانشجویان یا فارغ‌التحصیلان مهیا می‌کند، که بتوانند در فیلد مورد علاقه‌شان، شانس ورود به بازار کار را افزایش دهند. </a:t>
            </a:r>
          </a:p>
          <a:p>
            <a:pPr indent="180340" algn="justLow" rtl="1">
              <a:lnSpc>
                <a:spcPct val="124000"/>
              </a:lnSpc>
            </a:pPr>
            <a:endParaRPr lang="fa-IR" sz="1100" dirty="0">
              <a:effectLst/>
              <a:latin typeface="Vazirmatn" pitchFamily="2" charset="-78"/>
              <a:ea typeface="Times New Roman" panose="02020603050405020304" pitchFamily="18" charset="0"/>
              <a:cs typeface="Vazirmatn" pitchFamily="2" charset="-78"/>
            </a:endParaRPr>
          </a:p>
        </p:txBody>
      </p:sp>
      <p:sp>
        <p:nvSpPr>
          <p:cNvPr id="2" name="Google Shape;962;p13">
            <a:extLst>
              <a:ext uri="{FF2B5EF4-FFF2-40B4-BE49-F238E27FC236}">
                <a16:creationId xmlns:a16="http://schemas.microsoft.com/office/drawing/2014/main" id="{BA7424BE-E38B-F780-66D2-84F9C920D998}"/>
              </a:ext>
            </a:extLst>
          </p:cNvPr>
          <p:cNvSpPr txBox="1"/>
          <p:nvPr/>
        </p:nvSpPr>
        <p:spPr>
          <a:xfrm>
            <a:off x="1609058" y="775902"/>
            <a:ext cx="6166918" cy="977150"/>
          </a:xfrm>
          <a:prstGeom prst="rect">
            <a:avLst/>
          </a:prstGeom>
          <a:noFill/>
          <a:ln>
            <a:noFill/>
          </a:ln>
        </p:spPr>
        <p:txBody>
          <a:bodyPr spcFirstLastPara="1" wrap="square" lIns="91425" tIns="45700" rIns="91425" bIns="45700" anchor="ctr" anchorCtr="0">
            <a:spAutoFit/>
          </a:bodyPr>
          <a:lstStyle/>
          <a:p>
            <a:pPr marL="0" lvl="0" indent="0" algn="just" rtl="1">
              <a:lnSpc>
                <a:spcPct val="115000"/>
              </a:lnSpc>
              <a:spcBef>
                <a:spcPts val="0"/>
              </a:spcBef>
              <a:spcAft>
                <a:spcPts val="0"/>
              </a:spcAft>
              <a:buNone/>
            </a:pPr>
            <a:r>
              <a:rPr lang="fa-IR" sz="5000" dirty="0">
                <a:solidFill>
                  <a:schemeClr val="tx1"/>
                </a:solidFill>
                <a:latin typeface="Vazirmatn"/>
                <a:ea typeface="Vazirmatn"/>
                <a:cs typeface="Vazirmatn"/>
                <a:sym typeface="Vazirmatn"/>
              </a:rPr>
              <a:t>بوت‌کمپ الگوریتم کوئرا</a:t>
            </a:r>
            <a:endParaRPr sz="5000" i="0" u="none" strike="noStrike" cap="none" dirty="0">
              <a:solidFill>
                <a:schemeClr val="tx1"/>
              </a:solidFill>
              <a:latin typeface="Vazirmatn"/>
              <a:ea typeface="Vazirmatn"/>
              <a:cs typeface="Vazirmatn"/>
              <a:sym typeface="Vazirmatn"/>
            </a:endParaRPr>
          </a:p>
        </p:txBody>
      </p:sp>
    </p:spTree>
    <p:extLst>
      <p:ext uri="{BB962C8B-B14F-4D97-AF65-F5344CB8AC3E}">
        <p14:creationId xmlns:p14="http://schemas.microsoft.com/office/powerpoint/2010/main" val="1667580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پروژه</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9CBBB1FD-5173-BF0B-642A-FA9BA11FF9DB}"/>
              </a:ext>
            </a:extLst>
          </p:cNvPr>
          <p:cNvPicPr>
            <a:picLocks noChangeAspect="1"/>
          </p:cNvPicPr>
          <p:nvPr/>
        </p:nvPicPr>
        <p:blipFill>
          <a:blip r:embed="rId3"/>
          <a:stretch>
            <a:fillRect/>
          </a:stretch>
        </p:blipFill>
        <p:spPr>
          <a:xfrm>
            <a:off x="405702" y="1369159"/>
            <a:ext cx="7092413" cy="2405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586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رئیس بوت‌کمپ</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4840D132-620E-72D1-4730-5C70FC13CECA}"/>
              </a:ext>
            </a:extLst>
          </p:cNvPr>
          <p:cNvPicPr>
            <a:picLocks noChangeAspect="1"/>
          </p:cNvPicPr>
          <p:nvPr/>
        </p:nvPicPr>
        <p:blipFill>
          <a:blip r:embed="rId3"/>
          <a:stretch>
            <a:fillRect/>
          </a:stretch>
        </p:blipFill>
        <p:spPr>
          <a:xfrm>
            <a:off x="705161" y="1235671"/>
            <a:ext cx="6927815" cy="2672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4120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شرکت‌ها</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467D51C3-0265-04D9-CB90-812044C62178}"/>
              </a:ext>
            </a:extLst>
          </p:cNvPr>
          <p:cNvPicPr>
            <a:picLocks noChangeAspect="1"/>
          </p:cNvPicPr>
          <p:nvPr/>
        </p:nvPicPr>
        <p:blipFill>
          <a:blip r:embed="rId3"/>
          <a:stretch>
            <a:fillRect/>
          </a:stretch>
        </p:blipFill>
        <p:spPr>
          <a:xfrm>
            <a:off x="1051805" y="968645"/>
            <a:ext cx="6371730" cy="32062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3598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منتورها</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659A33F0-8898-BEF4-C7E6-F6237875F159}"/>
              </a:ext>
            </a:extLst>
          </p:cNvPr>
          <p:cNvPicPr>
            <a:picLocks noChangeAspect="1"/>
          </p:cNvPicPr>
          <p:nvPr/>
        </p:nvPicPr>
        <p:blipFill>
          <a:blip r:embed="rId3"/>
          <a:stretch>
            <a:fillRect/>
          </a:stretch>
        </p:blipFill>
        <p:spPr>
          <a:xfrm>
            <a:off x="981619" y="665853"/>
            <a:ext cx="6431837" cy="41761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466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ساخت جدول سابمیت‌های اولیه‌ی تمرین‌ها</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D764F773-4262-98B0-BEF6-9CE7D89415C6}"/>
              </a:ext>
            </a:extLst>
          </p:cNvPr>
          <p:cNvPicPr>
            <a:picLocks noChangeAspect="1"/>
          </p:cNvPicPr>
          <p:nvPr/>
        </p:nvPicPr>
        <p:blipFill>
          <a:blip r:embed="rId3"/>
          <a:stretch>
            <a:fillRect/>
          </a:stretch>
        </p:blipFill>
        <p:spPr>
          <a:xfrm>
            <a:off x="343655" y="1566237"/>
            <a:ext cx="7201988" cy="2011026"/>
          </a:xfrm>
          <a:prstGeom prst="rect">
            <a:avLst/>
          </a:prstGeom>
        </p:spPr>
      </p:pic>
    </p:spTree>
    <p:extLst>
      <p:ext uri="{BB962C8B-B14F-4D97-AF65-F5344CB8AC3E}">
        <p14:creationId xmlns:p14="http://schemas.microsoft.com/office/powerpoint/2010/main" val="2052429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سابمیت‌های نهایی تمرین‌ها</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0BF72E38-E29B-3341-1E57-A73FA7AA36EA}"/>
              </a:ext>
            </a:extLst>
          </p:cNvPr>
          <p:cNvPicPr>
            <a:picLocks noChangeAspect="1"/>
          </p:cNvPicPr>
          <p:nvPr/>
        </p:nvPicPr>
        <p:blipFill>
          <a:blip r:embed="rId3"/>
          <a:stretch>
            <a:fillRect/>
          </a:stretch>
        </p:blipFill>
        <p:spPr>
          <a:xfrm>
            <a:off x="479081" y="1724974"/>
            <a:ext cx="6955239" cy="1693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3410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سابمیت‌های اولیه‌ی پروژه</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C6F653E7-8DD1-8A5B-DF2A-585252554BE3}"/>
              </a:ext>
            </a:extLst>
          </p:cNvPr>
          <p:cNvPicPr>
            <a:picLocks noChangeAspect="1"/>
          </p:cNvPicPr>
          <p:nvPr/>
        </p:nvPicPr>
        <p:blipFill>
          <a:blip r:embed="rId3"/>
          <a:stretch>
            <a:fillRect/>
          </a:stretch>
        </p:blipFill>
        <p:spPr>
          <a:xfrm>
            <a:off x="54519" y="1458920"/>
            <a:ext cx="7319575" cy="2012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7613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سابمیت‌های نهایی پروژه</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A7CBA965-9A61-A0F9-FE32-8F942C78F640}"/>
              </a:ext>
            </a:extLst>
          </p:cNvPr>
          <p:cNvPicPr>
            <a:picLocks noChangeAspect="1"/>
          </p:cNvPicPr>
          <p:nvPr/>
        </p:nvPicPr>
        <p:blipFill>
          <a:blip r:embed="rId3"/>
          <a:stretch>
            <a:fillRect/>
          </a:stretch>
        </p:blipFill>
        <p:spPr>
          <a:xfrm>
            <a:off x="0" y="1697070"/>
            <a:ext cx="7498115" cy="17493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9181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اساتید</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6552C427-07F5-DE56-7D72-2BB4D5591706}"/>
              </a:ext>
            </a:extLst>
          </p:cNvPr>
          <p:cNvPicPr>
            <a:picLocks noChangeAspect="1"/>
          </p:cNvPicPr>
          <p:nvPr/>
        </p:nvPicPr>
        <p:blipFill>
          <a:blip r:embed="rId3"/>
          <a:stretch>
            <a:fillRect/>
          </a:stretch>
        </p:blipFill>
        <p:spPr>
          <a:xfrm>
            <a:off x="811563" y="1209376"/>
            <a:ext cx="6521118" cy="27247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0202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شرکت‌کنندگان کلاس‌ها</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D630C1E8-EBE1-EADB-FB51-1354CE4AC97B}"/>
              </a:ext>
            </a:extLst>
          </p:cNvPr>
          <p:cNvPicPr>
            <a:picLocks noChangeAspect="1"/>
          </p:cNvPicPr>
          <p:nvPr/>
        </p:nvPicPr>
        <p:blipFill>
          <a:blip r:embed="rId3"/>
          <a:stretch>
            <a:fillRect/>
          </a:stretch>
        </p:blipFill>
        <p:spPr>
          <a:xfrm>
            <a:off x="512007" y="1344735"/>
            <a:ext cx="7056732" cy="2240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101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03930" y="2000223"/>
            <a:ext cx="6864300" cy="1431121"/>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dirty="0">
                <a:latin typeface="Vazirmatn"/>
                <a:ea typeface="Vazirmatn"/>
                <a:cs typeface="Vazirmatn"/>
                <a:sym typeface="Vazirmatn"/>
              </a:rPr>
              <a:t>مقدمه</a:t>
            </a:r>
          </a:p>
          <a:p>
            <a:pPr marL="152400" marR="0" lvl="0" algn="r" rtl="1">
              <a:lnSpc>
                <a:spcPct val="150000"/>
              </a:lnSpc>
              <a:spcBef>
                <a:spcPts val="0"/>
              </a:spcBef>
              <a:spcAft>
                <a:spcPts val="0"/>
              </a:spcAft>
              <a:buSzPts val="1200"/>
            </a:pPr>
            <a:r>
              <a:rPr lang="fa-IR" sz="1100" dirty="0">
                <a:latin typeface="Vazirmatn"/>
                <a:ea typeface="Times New Roman" panose="02020603050405020304" pitchFamily="18" charset="0"/>
                <a:cs typeface="Vazirmatn"/>
                <a:sym typeface="Vazirmatn"/>
              </a:rPr>
              <a:t>	</a:t>
            </a:r>
            <a:r>
              <a:rPr lang="fa-IR" sz="1100" dirty="0">
                <a:effectLst/>
                <a:latin typeface="Vazirmatn" pitchFamily="2" charset="-78"/>
                <a:ea typeface="Times New Roman" panose="02020603050405020304" pitchFamily="18" charset="0"/>
                <a:cs typeface="Vazirmatn" pitchFamily="2" charset="-78"/>
              </a:rPr>
              <a:t>حال کوئرا کالج یک تعدادی بوت‌کمپ برای افراد علاقه‌مند در زمینه‌های مختلف کامپیوتر مهیا کرده است. هدف این پروژه، بررسی پایگاه داده بوتکمپ الگوریتم کوئرا می‌باشد. این بوت‌کمپ در یک دوره چهار ماهه برگزار می‌شود. در سه ماه اول، این دوره به صورت موازی به شرکت‌کنندگان، آموزش و تعدادی تمرین برای تحویل داده می‌شود و در ماه آخر نیز شرکت‌کنندگان درحال انجام پروژه (در دو فاز) و آمادگی برای آزمون نهایی خواهند بود.</a:t>
            </a:r>
            <a:endParaRPr lang="en-US" sz="1100" dirty="0">
              <a:effectLst/>
              <a:latin typeface="Vazirmatn" pitchFamily="2" charset="-78"/>
              <a:ea typeface="Times New Roman" panose="02020603050405020304" pitchFamily="18" charset="0"/>
              <a:cs typeface="Vazirmatn" pitchFamily="2" charset="-78"/>
            </a:endParaRPr>
          </a:p>
        </p:txBody>
      </p:sp>
      <p:sp>
        <p:nvSpPr>
          <p:cNvPr id="3" name="Google Shape;962;p13">
            <a:extLst>
              <a:ext uri="{FF2B5EF4-FFF2-40B4-BE49-F238E27FC236}">
                <a16:creationId xmlns:a16="http://schemas.microsoft.com/office/drawing/2014/main" id="{A5EC9B21-46CF-13C5-96E9-7E0387C3728F}"/>
              </a:ext>
            </a:extLst>
          </p:cNvPr>
          <p:cNvSpPr txBox="1"/>
          <p:nvPr/>
        </p:nvSpPr>
        <p:spPr>
          <a:xfrm>
            <a:off x="1609058" y="775902"/>
            <a:ext cx="6166918" cy="977150"/>
          </a:xfrm>
          <a:prstGeom prst="rect">
            <a:avLst/>
          </a:prstGeom>
          <a:noFill/>
          <a:ln>
            <a:noFill/>
          </a:ln>
        </p:spPr>
        <p:txBody>
          <a:bodyPr spcFirstLastPara="1" wrap="square" lIns="91425" tIns="45700" rIns="91425" bIns="45700" anchor="ctr" anchorCtr="0">
            <a:spAutoFit/>
          </a:bodyPr>
          <a:lstStyle/>
          <a:p>
            <a:pPr marL="0" lvl="0" indent="0" algn="just" rtl="1">
              <a:lnSpc>
                <a:spcPct val="115000"/>
              </a:lnSpc>
              <a:spcBef>
                <a:spcPts val="0"/>
              </a:spcBef>
              <a:spcAft>
                <a:spcPts val="0"/>
              </a:spcAft>
              <a:buNone/>
            </a:pPr>
            <a:r>
              <a:rPr lang="fa-IR" sz="5000" dirty="0">
                <a:solidFill>
                  <a:schemeClr val="tx1"/>
                </a:solidFill>
                <a:latin typeface="Vazirmatn"/>
                <a:ea typeface="Vazirmatn"/>
                <a:cs typeface="Vazirmatn"/>
                <a:sym typeface="Vazirmatn"/>
              </a:rPr>
              <a:t>بوت‌کمپ الگوریتم کوئرا</a:t>
            </a:r>
            <a:endParaRPr sz="5000" i="0" u="none" strike="noStrike" cap="none" dirty="0">
              <a:solidFill>
                <a:schemeClr val="tx1"/>
              </a:solidFill>
              <a:latin typeface="Vazirmatn"/>
              <a:ea typeface="Vazirmatn"/>
              <a:cs typeface="Vazirmatn"/>
              <a:sym typeface="Vazirmatn"/>
            </a:endParaRPr>
          </a:p>
        </p:txBody>
      </p:sp>
    </p:spTree>
    <p:extLst>
      <p:ext uri="{BB962C8B-B14F-4D97-AF65-F5344CB8AC3E}">
        <p14:creationId xmlns:p14="http://schemas.microsoft.com/office/powerpoint/2010/main" val="193124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قبول‌شدگان</a:t>
            </a:r>
            <a:endParaRPr sz="28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1E4A0E44-AC45-708C-DB90-FDCD6E561501}"/>
              </a:ext>
            </a:extLst>
          </p:cNvPr>
          <p:cNvPicPr>
            <a:picLocks noChangeAspect="1"/>
          </p:cNvPicPr>
          <p:nvPr/>
        </p:nvPicPr>
        <p:blipFill>
          <a:blip r:embed="rId3"/>
          <a:stretch>
            <a:fillRect/>
          </a:stretch>
        </p:blipFill>
        <p:spPr>
          <a:xfrm>
            <a:off x="626501" y="1040288"/>
            <a:ext cx="7009091" cy="28493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1141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rot="16200000">
            <a:off x="5772227" y="1813857"/>
            <a:ext cx="4754006"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800" b="1" dirty="0">
                <a:solidFill>
                  <a:srgbClr val="191919"/>
                </a:solidFill>
                <a:latin typeface="Vazirmatn"/>
                <a:ea typeface="Vazirmatn"/>
                <a:cs typeface="Vazirmatn"/>
                <a:sym typeface="Vazirmatn"/>
              </a:rPr>
              <a:t>ساخت جدول مصاحبه</a:t>
            </a:r>
            <a:endParaRPr sz="28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6BFBB26C-344A-11DD-5EE0-2365CC7D91BF}"/>
              </a:ext>
            </a:extLst>
          </p:cNvPr>
          <p:cNvPicPr>
            <a:picLocks noChangeAspect="1"/>
          </p:cNvPicPr>
          <p:nvPr/>
        </p:nvPicPr>
        <p:blipFill>
          <a:blip r:embed="rId3"/>
          <a:stretch>
            <a:fillRect/>
          </a:stretch>
        </p:blipFill>
        <p:spPr>
          <a:xfrm>
            <a:off x="702730" y="1049739"/>
            <a:ext cx="6866151" cy="30440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5462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24"/>
          <p:cNvSpPr txBox="1"/>
          <p:nvPr/>
        </p:nvSpPr>
        <p:spPr>
          <a:xfrm>
            <a:off x="1227300" y="1243550"/>
            <a:ext cx="6689400" cy="615600"/>
          </a:xfrm>
          <a:prstGeom prst="rect">
            <a:avLst/>
          </a:prstGeom>
          <a:noFill/>
          <a:ln>
            <a:noFill/>
          </a:ln>
        </p:spPr>
        <p:txBody>
          <a:bodyPr spcFirstLastPara="1" wrap="square" lIns="91425" tIns="45700" rIns="91425" bIns="45700" anchor="ctr" anchorCtr="0">
            <a:spAutoFit/>
          </a:bodyPr>
          <a:lstStyle/>
          <a:p>
            <a:pPr marL="0" marR="0" lvl="0" indent="0" algn="ctr" rtl="1">
              <a:lnSpc>
                <a:spcPct val="100000"/>
              </a:lnSpc>
              <a:spcBef>
                <a:spcPts val="0"/>
              </a:spcBef>
              <a:spcAft>
                <a:spcPts val="0"/>
              </a:spcAft>
              <a:buNone/>
            </a:pPr>
            <a:r>
              <a:rPr lang="fa-IR" sz="3400" dirty="0">
                <a:solidFill>
                  <a:schemeClr val="lt1"/>
                </a:solidFill>
                <a:latin typeface="Vazirmatn"/>
                <a:ea typeface="Vazirmatn"/>
                <a:cs typeface="Vazirmatn"/>
                <a:sym typeface="Vazirmatn"/>
              </a:rPr>
              <a:t>لیست عملیات پروژه</a:t>
            </a:r>
          </a:p>
        </p:txBody>
      </p:sp>
      <p:pic>
        <p:nvPicPr>
          <p:cNvPr id="1048" name="Google Shape;1048;p24"/>
          <p:cNvPicPr preferRelativeResize="0"/>
          <p:nvPr/>
        </p:nvPicPr>
        <p:blipFill>
          <a:blip r:embed="rId3">
            <a:alphaModFix/>
          </a:blip>
          <a:stretch>
            <a:fillRect/>
          </a:stretch>
        </p:blipFill>
        <p:spPr>
          <a:xfrm>
            <a:off x="7895826" y="3765698"/>
            <a:ext cx="922375" cy="922375"/>
          </a:xfrm>
          <a:prstGeom prst="rect">
            <a:avLst/>
          </a:prstGeom>
          <a:noFill/>
          <a:ln>
            <a:noFill/>
          </a:ln>
        </p:spPr>
      </p:pic>
      <p:pic>
        <p:nvPicPr>
          <p:cNvPr id="1049" name="Google Shape;1049;p24">
            <a:hlinkClick r:id="rId4" action="ppaction://hlinksldjump"/>
          </p:cNvPr>
          <p:cNvPicPr preferRelativeResize="0"/>
          <p:nvPr/>
        </p:nvPicPr>
        <p:blipFill>
          <a:blip r:embed="rId5">
            <a:alphaModFix/>
          </a:blip>
          <a:stretch>
            <a:fillRect/>
          </a:stretch>
        </p:blipFill>
        <p:spPr>
          <a:xfrm>
            <a:off x="7629375" y="3626125"/>
            <a:ext cx="1188825" cy="12015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خروجی دادن مجموع نمرات تمرین اول و دوم فرد با ورودی گرفتن کد ملی شرکت‌کننده</a:t>
            </a:r>
            <a:endParaRPr sz="1400" b="1" dirty="0">
              <a:solidFill>
                <a:srgbClr val="191919"/>
              </a:solidFill>
              <a:latin typeface="Vazirmatn"/>
              <a:ea typeface="Vazirmatn"/>
              <a:cs typeface="Vazirmatn"/>
              <a:sym typeface="Vazirmatn"/>
            </a:endParaRPr>
          </a:p>
        </p:txBody>
      </p:sp>
      <p:pic>
        <p:nvPicPr>
          <p:cNvPr id="6" name="Picture 5">
            <a:extLst>
              <a:ext uri="{FF2B5EF4-FFF2-40B4-BE49-F238E27FC236}">
                <a16:creationId xmlns:a16="http://schemas.microsoft.com/office/drawing/2014/main" id="{41F7ABB7-71E6-CBA4-78EC-D1295EC22158}"/>
              </a:ext>
            </a:extLst>
          </p:cNvPr>
          <p:cNvPicPr>
            <a:picLocks noChangeAspect="1"/>
          </p:cNvPicPr>
          <p:nvPr/>
        </p:nvPicPr>
        <p:blipFill>
          <a:blip r:embed="rId3"/>
          <a:stretch>
            <a:fillRect/>
          </a:stretch>
        </p:blipFill>
        <p:spPr>
          <a:xfrm>
            <a:off x="762000" y="857250"/>
            <a:ext cx="7620000" cy="4286250"/>
          </a:xfrm>
          <a:prstGeom prst="rect">
            <a:avLst/>
          </a:prstGeom>
        </p:spPr>
      </p:pic>
    </p:spTree>
    <p:extLst>
      <p:ext uri="{BB962C8B-B14F-4D97-AF65-F5344CB8AC3E}">
        <p14:creationId xmlns:p14="http://schemas.microsoft.com/office/powerpoint/2010/main" val="3869430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خروجی دادن مجموع نمرات تمرین و پروژه و امتحان فرد با ورودی گرفتن کد ملی شرکت‌کننده</a:t>
            </a:r>
            <a:endParaRPr sz="14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EF93E395-6C7C-FF7A-F6F8-F4D94221B1A8}"/>
              </a:ext>
            </a:extLst>
          </p:cNvPr>
          <p:cNvPicPr>
            <a:picLocks noChangeAspect="1"/>
          </p:cNvPicPr>
          <p:nvPr/>
        </p:nvPicPr>
        <p:blipFill>
          <a:blip r:embed="rId3"/>
          <a:stretch>
            <a:fillRect/>
          </a:stretch>
        </p:blipFill>
        <p:spPr>
          <a:xfrm>
            <a:off x="744279" y="837314"/>
            <a:ext cx="7655442" cy="4306186"/>
          </a:xfrm>
          <a:prstGeom prst="rect">
            <a:avLst/>
          </a:prstGeom>
        </p:spPr>
      </p:pic>
    </p:spTree>
    <p:extLst>
      <p:ext uri="{BB962C8B-B14F-4D97-AF65-F5344CB8AC3E}">
        <p14:creationId xmlns:p14="http://schemas.microsoft.com/office/powerpoint/2010/main" val="2240430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خروجی دادن جدول کل نمرات شرکت‌کننده‌ها</a:t>
            </a:r>
            <a:endParaRPr sz="1400" b="1" dirty="0">
              <a:solidFill>
                <a:srgbClr val="191919"/>
              </a:solidFill>
              <a:latin typeface="Vazirmatn"/>
              <a:ea typeface="Vazirmatn"/>
              <a:cs typeface="Vazirmatn"/>
              <a:sym typeface="Vazirmatn"/>
            </a:endParaRPr>
          </a:p>
        </p:txBody>
      </p:sp>
      <p:pic>
        <p:nvPicPr>
          <p:cNvPr id="6" name="Picture 5">
            <a:extLst>
              <a:ext uri="{FF2B5EF4-FFF2-40B4-BE49-F238E27FC236}">
                <a16:creationId xmlns:a16="http://schemas.microsoft.com/office/drawing/2014/main" id="{BAA3BFE4-B2B5-0D73-C5E8-119B7A336E1A}"/>
              </a:ext>
            </a:extLst>
          </p:cNvPr>
          <p:cNvPicPr>
            <a:picLocks noChangeAspect="1"/>
          </p:cNvPicPr>
          <p:nvPr/>
        </p:nvPicPr>
        <p:blipFill>
          <a:blip r:embed="rId3"/>
          <a:stretch>
            <a:fillRect/>
          </a:stretch>
        </p:blipFill>
        <p:spPr>
          <a:xfrm>
            <a:off x="811618" y="913071"/>
            <a:ext cx="7520763" cy="4230429"/>
          </a:xfrm>
          <a:prstGeom prst="rect">
            <a:avLst/>
          </a:prstGeom>
        </p:spPr>
      </p:pic>
    </p:spTree>
    <p:extLst>
      <p:ext uri="{BB962C8B-B14F-4D97-AF65-F5344CB8AC3E}">
        <p14:creationId xmlns:p14="http://schemas.microsoft.com/office/powerpoint/2010/main" val="2712319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خروجی دادن تعداد تمرین ارسال شده‌ی هر شخص با ورودی گرفتن اسم شرکت‌کننده</a:t>
            </a:r>
            <a:endParaRPr sz="1400" b="1" dirty="0">
              <a:solidFill>
                <a:srgbClr val="191919"/>
              </a:solidFill>
              <a:latin typeface="Vazirmatn"/>
              <a:ea typeface="Vazirmatn"/>
              <a:cs typeface="Vazirmatn"/>
              <a:sym typeface="Vazirmatn"/>
            </a:endParaRPr>
          </a:p>
        </p:txBody>
      </p:sp>
      <p:pic>
        <p:nvPicPr>
          <p:cNvPr id="6" name="Picture 5">
            <a:extLst>
              <a:ext uri="{FF2B5EF4-FFF2-40B4-BE49-F238E27FC236}">
                <a16:creationId xmlns:a16="http://schemas.microsoft.com/office/drawing/2014/main" id="{BAA3BFE4-B2B5-0D73-C5E8-119B7A336E1A}"/>
              </a:ext>
            </a:extLst>
          </p:cNvPr>
          <p:cNvPicPr>
            <a:picLocks noChangeAspect="1"/>
          </p:cNvPicPr>
          <p:nvPr/>
        </p:nvPicPr>
        <p:blipFill>
          <a:blip r:embed="rId3"/>
          <a:stretch>
            <a:fillRect/>
          </a:stretch>
        </p:blipFill>
        <p:spPr>
          <a:xfrm>
            <a:off x="811618" y="913071"/>
            <a:ext cx="7520763" cy="4230429"/>
          </a:xfrm>
          <a:prstGeom prst="rect">
            <a:avLst/>
          </a:prstGeom>
        </p:spPr>
      </p:pic>
    </p:spTree>
    <p:extLst>
      <p:ext uri="{BB962C8B-B14F-4D97-AF65-F5344CB8AC3E}">
        <p14:creationId xmlns:p14="http://schemas.microsoft.com/office/powerpoint/2010/main" val="1668658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انتخاب ۵ نفر برتر دوره برحسب کل نمرات کسب شده</a:t>
            </a:r>
            <a:endParaRPr sz="14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6AFA160C-D38C-D6E4-FCB4-AA4D0547747D}"/>
              </a:ext>
            </a:extLst>
          </p:cNvPr>
          <p:cNvPicPr>
            <a:picLocks noChangeAspect="1"/>
          </p:cNvPicPr>
          <p:nvPr/>
        </p:nvPicPr>
        <p:blipFill>
          <a:blip r:embed="rId3"/>
          <a:stretch>
            <a:fillRect/>
          </a:stretch>
        </p:blipFill>
        <p:spPr>
          <a:xfrm>
            <a:off x="524540" y="772633"/>
            <a:ext cx="7770430" cy="4370867"/>
          </a:xfrm>
          <a:prstGeom prst="rect">
            <a:avLst/>
          </a:prstGeom>
        </p:spPr>
      </p:pic>
    </p:spTree>
    <p:extLst>
      <p:ext uri="{BB962C8B-B14F-4D97-AF65-F5344CB8AC3E}">
        <p14:creationId xmlns:p14="http://schemas.microsoft.com/office/powerpoint/2010/main" val="1810179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انتخاب ۵ نفر برتر تمرین براساس زمان ارسال آن‌ها</a:t>
            </a:r>
            <a:endParaRPr sz="14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C0385B4B-1B69-B6BE-5924-654B6D4B1201}"/>
              </a:ext>
            </a:extLst>
          </p:cNvPr>
          <p:cNvPicPr>
            <a:picLocks noChangeAspect="1"/>
          </p:cNvPicPr>
          <p:nvPr/>
        </p:nvPicPr>
        <p:blipFill>
          <a:blip r:embed="rId3"/>
          <a:stretch>
            <a:fillRect/>
          </a:stretch>
        </p:blipFill>
        <p:spPr>
          <a:xfrm>
            <a:off x="1044747" y="900223"/>
            <a:ext cx="7543604" cy="4243277"/>
          </a:xfrm>
          <a:prstGeom prst="rect">
            <a:avLst/>
          </a:prstGeom>
        </p:spPr>
      </p:pic>
    </p:spTree>
    <p:extLst>
      <p:ext uri="{BB962C8B-B14F-4D97-AF65-F5344CB8AC3E}">
        <p14:creationId xmlns:p14="http://schemas.microsoft.com/office/powerpoint/2010/main" val="1637650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انتخاب ۵ نفر برتر هر تمرین بر اساس نمره و زمان ارسالی آن‌ها</a:t>
            </a:r>
            <a:endParaRPr sz="14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C63B2FE3-E333-20EC-7169-5F049FF021FF}"/>
              </a:ext>
            </a:extLst>
          </p:cNvPr>
          <p:cNvPicPr>
            <a:picLocks noChangeAspect="1"/>
          </p:cNvPicPr>
          <p:nvPr/>
        </p:nvPicPr>
        <p:blipFill>
          <a:blip r:embed="rId3"/>
          <a:stretch>
            <a:fillRect/>
          </a:stretch>
        </p:blipFill>
        <p:spPr>
          <a:xfrm>
            <a:off x="863206" y="971107"/>
            <a:ext cx="7417588" cy="4172393"/>
          </a:xfrm>
          <a:prstGeom prst="rect">
            <a:avLst/>
          </a:prstGeom>
        </p:spPr>
      </p:pic>
    </p:spTree>
    <p:extLst>
      <p:ext uri="{BB962C8B-B14F-4D97-AF65-F5344CB8AC3E}">
        <p14:creationId xmlns:p14="http://schemas.microsoft.com/office/powerpoint/2010/main" val="262135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03930" y="2000223"/>
            <a:ext cx="6864300" cy="1431121"/>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dirty="0">
                <a:latin typeface="Vazirmatn"/>
                <a:ea typeface="Vazirmatn"/>
                <a:cs typeface="Vazirmatn"/>
                <a:sym typeface="Vazirmatn"/>
              </a:rPr>
              <a:t>تعریف موجودیت‌ها</a:t>
            </a:r>
          </a:p>
          <a:p>
            <a:pPr marL="152400" marR="0" lvl="0" algn="r" rtl="1">
              <a:lnSpc>
                <a:spcPct val="150000"/>
              </a:lnSpc>
              <a:spcBef>
                <a:spcPts val="0"/>
              </a:spcBef>
              <a:spcAft>
                <a:spcPts val="0"/>
              </a:spcAft>
              <a:buSzPts val="1200"/>
            </a:pPr>
            <a:r>
              <a:rPr lang="fa-IR" sz="1100" dirty="0">
                <a:latin typeface="Vazirmatn"/>
                <a:ea typeface="Times New Roman" panose="02020603050405020304" pitchFamily="18" charset="0"/>
                <a:cs typeface="Vazirmatn"/>
                <a:sym typeface="Vazirmatn"/>
              </a:rPr>
              <a:t>	</a:t>
            </a:r>
            <a:r>
              <a:rPr lang="fa-IR" sz="1100" dirty="0">
                <a:effectLst/>
                <a:latin typeface="Vazirmatn" pitchFamily="2" charset="-78"/>
                <a:ea typeface="Times New Roman" panose="02020603050405020304" pitchFamily="18" charset="0"/>
                <a:cs typeface="Vazirmatn" pitchFamily="2" charset="-78"/>
              </a:rPr>
              <a:t>در این بوتکمپ ما یک سری موجودیت داریم. موجودیت‌ها به این صورت خواهند بود: </a:t>
            </a:r>
          </a:p>
          <a:p>
            <a:pPr marL="152400" marR="0" lvl="0" algn="r" rtl="1">
              <a:lnSpc>
                <a:spcPct val="150000"/>
              </a:lnSpc>
              <a:spcBef>
                <a:spcPts val="0"/>
              </a:spcBef>
              <a:spcAft>
                <a:spcPts val="0"/>
              </a:spcAft>
              <a:buSzPts val="1200"/>
            </a:pPr>
            <a:r>
              <a:rPr lang="fa-IR" sz="1100" dirty="0">
                <a:effectLst/>
                <a:latin typeface="Vazirmatn" pitchFamily="2" charset="-78"/>
                <a:ea typeface="Times New Roman" panose="02020603050405020304" pitchFamily="18" charset="0"/>
                <a:cs typeface="Vazirmatn" pitchFamily="2" charset="-78"/>
              </a:rPr>
              <a:t>رئیس بوتکمپ، هد منتورها، منتورها، اساتید، افراد ثبت‌نامی، شرکت‌کنندگان، تمرین‌ها، پروژه‌، آزمون‌ها، شرکت‌های صاحب قرارداد، سابمیت‌های نهایی، سابمیت‌های هر شرکت‌کننده.</a:t>
            </a: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
        <p:nvSpPr>
          <p:cNvPr id="2" name="Google Shape;962;p13">
            <a:extLst>
              <a:ext uri="{FF2B5EF4-FFF2-40B4-BE49-F238E27FC236}">
                <a16:creationId xmlns:a16="http://schemas.microsoft.com/office/drawing/2014/main" id="{BA7424BE-E38B-F780-66D2-84F9C920D998}"/>
              </a:ext>
            </a:extLst>
          </p:cNvPr>
          <p:cNvSpPr txBox="1"/>
          <p:nvPr/>
        </p:nvSpPr>
        <p:spPr>
          <a:xfrm>
            <a:off x="1488553" y="775902"/>
            <a:ext cx="6166918" cy="977150"/>
          </a:xfrm>
          <a:prstGeom prst="rect">
            <a:avLst/>
          </a:prstGeom>
          <a:noFill/>
          <a:ln>
            <a:noFill/>
          </a:ln>
        </p:spPr>
        <p:txBody>
          <a:bodyPr spcFirstLastPara="1" wrap="square" lIns="91425" tIns="45700" rIns="91425" bIns="45700" anchor="ctr" anchorCtr="0">
            <a:spAutoFit/>
          </a:bodyPr>
          <a:lstStyle/>
          <a:p>
            <a:pPr marL="0" lvl="0" indent="0" algn="ctr" rtl="1">
              <a:lnSpc>
                <a:spcPct val="115000"/>
              </a:lnSpc>
              <a:spcBef>
                <a:spcPts val="0"/>
              </a:spcBef>
              <a:spcAft>
                <a:spcPts val="0"/>
              </a:spcAft>
              <a:buNone/>
            </a:pPr>
            <a:r>
              <a:rPr lang="fa-IR" sz="5000" dirty="0">
                <a:solidFill>
                  <a:schemeClr val="tx1"/>
                </a:solidFill>
                <a:latin typeface="Vazirmatn"/>
                <a:ea typeface="Vazirmatn"/>
                <a:cs typeface="Vazirmatn"/>
                <a:sym typeface="Vazirmatn"/>
              </a:rPr>
              <a:t>موجودیت‌ها</a:t>
            </a:r>
            <a:endParaRPr sz="5000" i="0" u="none" strike="noStrike" cap="none" dirty="0">
              <a:solidFill>
                <a:schemeClr val="tx1"/>
              </a:solidFill>
              <a:latin typeface="Vazirmatn"/>
              <a:ea typeface="Vazirmatn"/>
              <a:cs typeface="Vazirmatn"/>
              <a:sym typeface="Vazirmatn"/>
            </a:endParaRPr>
          </a:p>
        </p:txBody>
      </p:sp>
    </p:spTree>
    <p:extLst>
      <p:ext uri="{BB962C8B-B14F-4D97-AF65-F5344CB8AC3E}">
        <p14:creationId xmlns:p14="http://schemas.microsoft.com/office/powerpoint/2010/main" val="32161218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انتخاب ۵ نفر اول تمرین براساس نمره‌ی داده شده به آن‌ها</a:t>
            </a:r>
            <a:endParaRPr sz="14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6069CC25-1702-81D3-D161-AA3915B2EAEB}"/>
              </a:ext>
            </a:extLst>
          </p:cNvPr>
          <p:cNvPicPr>
            <a:picLocks noChangeAspect="1"/>
          </p:cNvPicPr>
          <p:nvPr/>
        </p:nvPicPr>
        <p:blipFill>
          <a:blip r:embed="rId3"/>
          <a:stretch>
            <a:fillRect/>
          </a:stretch>
        </p:blipFill>
        <p:spPr>
          <a:xfrm>
            <a:off x="793898" y="893135"/>
            <a:ext cx="7556204" cy="4250365"/>
          </a:xfrm>
          <a:prstGeom prst="rect">
            <a:avLst/>
          </a:prstGeom>
        </p:spPr>
      </p:pic>
    </p:spTree>
    <p:extLst>
      <p:ext uri="{BB962C8B-B14F-4D97-AF65-F5344CB8AC3E}">
        <p14:creationId xmlns:p14="http://schemas.microsoft.com/office/powerpoint/2010/main" val="1519905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درج آزمون نهایی، شاملِ مشخصات تاریخ اجرا و نمره ورودی</a:t>
            </a:r>
            <a:endParaRPr sz="14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E4755943-725C-0DCE-4FB3-0BB48C8A6A20}"/>
              </a:ext>
            </a:extLst>
          </p:cNvPr>
          <p:cNvPicPr>
            <a:picLocks noChangeAspect="1"/>
          </p:cNvPicPr>
          <p:nvPr/>
        </p:nvPicPr>
        <p:blipFill>
          <a:blip r:embed="rId3"/>
          <a:stretch>
            <a:fillRect/>
          </a:stretch>
        </p:blipFill>
        <p:spPr>
          <a:xfrm>
            <a:off x="744279" y="837314"/>
            <a:ext cx="7655442" cy="4306186"/>
          </a:xfrm>
          <a:prstGeom prst="rect">
            <a:avLst/>
          </a:prstGeom>
        </p:spPr>
      </p:pic>
    </p:spTree>
    <p:extLst>
      <p:ext uri="{BB962C8B-B14F-4D97-AF65-F5344CB8AC3E}">
        <p14:creationId xmlns:p14="http://schemas.microsoft.com/office/powerpoint/2010/main" val="39110274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1228" y="-121268"/>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تعیین سابمیت نهایی برای هر تمرین و پروژه، بر اساس سابمیت های ارسالی و نمره‌ی آن‌ها</a:t>
            </a:r>
            <a:endParaRPr sz="14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9DEC4603-D9F4-7C37-B744-60631E0B7324}"/>
              </a:ext>
            </a:extLst>
          </p:cNvPr>
          <p:cNvPicPr>
            <a:picLocks noChangeAspect="1"/>
          </p:cNvPicPr>
          <p:nvPr/>
        </p:nvPicPr>
        <p:blipFill>
          <a:blip r:embed="rId3"/>
          <a:stretch>
            <a:fillRect/>
          </a:stretch>
        </p:blipFill>
        <p:spPr>
          <a:xfrm>
            <a:off x="896679" y="909527"/>
            <a:ext cx="7350642" cy="4134736"/>
          </a:xfrm>
          <a:prstGeom prst="rect">
            <a:avLst/>
          </a:prstGeom>
        </p:spPr>
      </p:pic>
    </p:spTree>
    <p:extLst>
      <p:ext uri="{BB962C8B-B14F-4D97-AF65-F5344CB8AC3E}">
        <p14:creationId xmlns:p14="http://schemas.microsoft.com/office/powerpoint/2010/main" val="2984495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353880" y="-199240"/>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سابمیت‌های نهایی برای پروژه</a:t>
            </a:r>
            <a:endParaRPr sz="14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D0FAEA51-4573-854D-D6C4-8449892D2317}"/>
              </a:ext>
            </a:extLst>
          </p:cNvPr>
          <p:cNvPicPr>
            <a:picLocks noChangeAspect="1"/>
          </p:cNvPicPr>
          <p:nvPr/>
        </p:nvPicPr>
        <p:blipFill>
          <a:blip r:embed="rId3"/>
          <a:stretch>
            <a:fillRect/>
          </a:stretch>
        </p:blipFill>
        <p:spPr>
          <a:xfrm>
            <a:off x="917551" y="928577"/>
            <a:ext cx="7493196" cy="4214923"/>
          </a:xfrm>
          <a:prstGeom prst="rect">
            <a:avLst/>
          </a:prstGeom>
        </p:spPr>
      </p:pic>
    </p:spTree>
    <p:extLst>
      <p:ext uri="{BB962C8B-B14F-4D97-AF65-F5344CB8AC3E}">
        <p14:creationId xmlns:p14="http://schemas.microsoft.com/office/powerpoint/2010/main" val="21541548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085033" y="5080"/>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ساخت تریگر در صورتی که به سابمیت های فردی پروژه اضافه شد جدول سابمیت های نهایی پروژه نیز ‌آپدیت شود</a:t>
            </a:r>
            <a:endParaRPr sz="1400" b="1" dirty="0">
              <a:solidFill>
                <a:srgbClr val="191919"/>
              </a:solidFill>
              <a:latin typeface="Vazirmatn"/>
              <a:ea typeface="Vazirmatn"/>
              <a:cs typeface="Vazirmatn"/>
              <a:sym typeface="Vazirmatn"/>
            </a:endParaRPr>
          </a:p>
        </p:txBody>
      </p:sp>
      <p:pic>
        <p:nvPicPr>
          <p:cNvPr id="4" name="Picture 3">
            <a:extLst>
              <a:ext uri="{FF2B5EF4-FFF2-40B4-BE49-F238E27FC236}">
                <a16:creationId xmlns:a16="http://schemas.microsoft.com/office/drawing/2014/main" id="{42684384-F078-E2E0-94E0-DF4AE31B3E88}"/>
              </a:ext>
            </a:extLst>
          </p:cNvPr>
          <p:cNvPicPr>
            <a:picLocks noChangeAspect="1"/>
          </p:cNvPicPr>
          <p:nvPr/>
        </p:nvPicPr>
        <p:blipFill>
          <a:blip r:embed="rId3"/>
          <a:stretch>
            <a:fillRect/>
          </a:stretch>
        </p:blipFill>
        <p:spPr>
          <a:xfrm>
            <a:off x="708325" y="1307310"/>
            <a:ext cx="7727350" cy="3223539"/>
          </a:xfrm>
          <a:prstGeom prst="rect">
            <a:avLst/>
          </a:prstGeom>
        </p:spPr>
      </p:pic>
    </p:spTree>
    <p:extLst>
      <p:ext uri="{BB962C8B-B14F-4D97-AF65-F5344CB8AC3E}">
        <p14:creationId xmlns:p14="http://schemas.microsoft.com/office/powerpoint/2010/main" val="668828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088843" y="0"/>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ساخت تریگر در صورتی که به سابمیت های فردی تمرین اضافه شد جدول سابمیت های نهایی تمرین نیز ‌آپدیت شود</a:t>
            </a:r>
            <a:endParaRPr sz="14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ECAA52A5-B061-0296-9386-68B433D03FE4}"/>
              </a:ext>
            </a:extLst>
          </p:cNvPr>
          <p:cNvPicPr>
            <a:picLocks noChangeAspect="1"/>
          </p:cNvPicPr>
          <p:nvPr/>
        </p:nvPicPr>
        <p:blipFill>
          <a:blip r:embed="rId3"/>
          <a:stretch>
            <a:fillRect/>
          </a:stretch>
        </p:blipFill>
        <p:spPr>
          <a:xfrm>
            <a:off x="704515" y="1287287"/>
            <a:ext cx="7734970" cy="3177815"/>
          </a:xfrm>
          <a:prstGeom prst="rect">
            <a:avLst/>
          </a:prstGeom>
        </p:spPr>
      </p:pic>
    </p:spTree>
    <p:extLst>
      <p:ext uri="{BB962C8B-B14F-4D97-AF65-F5344CB8AC3E}">
        <p14:creationId xmlns:p14="http://schemas.microsoft.com/office/powerpoint/2010/main" val="618496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143337" y="-27335"/>
            <a:ext cx="7350642"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ساخت تریگر که در صورتی که به ارسال‌های نهایی پروژه نمره‌ای اضافه شد جدول پذیرفته شدگان در صورت تغییر آپدیت شود</a:t>
            </a:r>
            <a:endParaRPr sz="14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EA542C39-FD04-D6A9-DAF1-37BA8F7D0195}"/>
              </a:ext>
            </a:extLst>
          </p:cNvPr>
          <p:cNvPicPr>
            <a:picLocks noChangeAspect="1"/>
          </p:cNvPicPr>
          <p:nvPr/>
        </p:nvPicPr>
        <p:blipFill>
          <a:blip r:embed="rId3"/>
          <a:stretch>
            <a:fillRect/>
          </a:stretch>
        </p:blipFill>
        <p:spPr>
          <a:xfrm>
            <a:off x="685463" y="1274895"/>
            <a:ext cx="7773074" cy="2933954"/>
          </a:xfrm>
          <a:prstGeom prst="rect">
            <a:avLst/>
          </a:prstGeom>
        </p:spPr>
      </p:pic>
    </p:spTree>
    <p:extLst>
      <p:ext uri="{BB962C8B-B14F-4D97-AF65-F5344CB8AC3E}">
        <p14:creationId xmlns:p14="http://schemas.microsoft.com/office/powerpoint/2010/main" val="2988585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1205024" y="0"/>
            <a:ext cx="7350642" cy="1197935"/>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1400" b="1" dirty="0">
                <a:solidFill>
                  <a:srgbClr val="191919"/>
                </a:solidFill>
                <a:latin typeface="Vazirmatn"/>
                <a:ea typeface="Vazirmatn"/>
                <a:cs typeface="Vazirmatn"/>
                <a:sym typeface="Vazirmatn"/>
              </a:rPr>
              <a:t>ساخت تریگر که در صورتی که به ارسال‌های نهایی تمرین نمره ‌ای اضافه شد جدول پذیرفته شدگان در صورت تغییر آپدیت شود</a:t>
            </a:r>
            <a:endParaRPr sz="1400" b="1" dirty="0">
              <a:solidFill>
                <a:srgbClr val="191919"/>
              </a:solidFill>
              <a:latin typeface="Vazirmatn"/>
              <a:ea typeface="Vazirmatn"/>
              <a:cs typeface="Vazirmatn"/>
              <a:sym typeface="Vazirmatn"/>
            </a:endParaRPr>
          </a:p>
        </p:txBody>
      </p:sp>
      <p:pic>
        <p:nvPicPr>
          <p:cNvPr id="3" name="Picture 2">
            <a:extLst>
              <a:ext uri="{FF2B5EF4-FFF2-40B4-BE49-F238E27FC236}">
                <a16:creationId xmlns:a16="http://schemas.microsoft.com/office/drawing/2014/main" id="{A4650D30-5E36-C0F6-5A42-E20DE7F5765B}"/>
              </a:ext>
            </a:extLst>
          </p:cNvPr>
          <p:cNvPicPr>
            <a:picLocks noChangeAspect="1"/>
          </p:cNvPicPr>
          <p:nvPr/>
        </p:nvPicPr>
        <p:blipFill>
          <a:blip r:embed="rId3"/>
          <a:stretch>
            <a:fillRect/>
          </a:stretch>
        </p:blipFill>
        <p:spPr>
          <a:xfrm>
            <a:off x="658791" y="1197935"/>
            <a:ext cx="7826418" cy="2895851"/>
          </a:xfrm>
          <a:prstGeom prst="rect">
            <a:avLst/>
          </a:prstGeom>
        </p:spPr>
      </p:pic>
    </p:spTree>
    <p:extLst>
      <p:ext uri="{BB962C8B-B14F-4D97-AF65-F5344CB8AC3E}">
        <p14:creationId xmlns:p14="http://schemas.microsoft.com/office/powerpoint/2010/main" val="854727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27"/>
          <p:cNvSpPr txBox="1"/>
          <p:nvPr/>
        </p:nvSpPr>
        <p:spPr>
          <a:xfrm>
            <a:off x="1227300" y="1243550"/>
            <a:ext cx="6689400" cy="723300"/>
          </a:xfrm>
          <a:prstGeom prst="rect">
            <a:avLst/>
          </a:prstGeom>
          <a:noFill/>
          <a:ln>
            <a:noFill/>
          </a:ln>
        </p:spPr>
        <p:txBody>
          <a:bodyPr spcFirstLastPara="1" wrap="square" lIns="91425" tIns="45700" rIns="91425" bIns="45700" anchor="ctr" anchorCtr="0">
            <a:spAutoFit/>
          </a:bodyPr>
          <a:lstStyle/>
          <a:p>
            <a:pPr marL="0" marR="0" lvl="0" indent="0" algn="ctr" rtl="1">
              <a:lnSpc>
                <a:spcPct val="100000"/>
              </a:lnSpc>
              <a:spcBef>
                <a:spcPts val="0"/>
              </a:spcBef>
              <a:spcAft>
                <a:spcPts val="0"/>
              </a:spcAft>
              <a:buNone/>
            </a:pPr>
            <a:r>
              <a:rPr lang="fa-IR" sz="4100" dirty="0">
                <a:solidFill>
                  <a:schemeClr val="lt1"/>
                </a:solidFill>
                <a:latin typeface="Vazirmatn"/>
                <a:ea typeface="Vazirmatn"/>
                <a:cs typeface="Vazirmatn"/>
                <a:sym typeface="Vazirmatn"/>
              </a:rPr>
              <a:t>اتصال به پایگاه داده با پایتون</a:t>
            </a:r>
            <a:endParaRPr lang="en-US" sz="4100" dirty="0">
              <a:solidFill>
                <a:schemeClr val="lt1"/>
              </a:solidFill>
              <a:latin typeface="Vazirmatn"/>
              <a:ea typeface="Vazirmatn"/>
              <a:cs typeface="Vazirmatn"/>
              <a:sym typeface="Vazirmatn"/>
            </a:endParaRPr>
          </a:p>
        </p:txBody>
      </p:sp>
      <p:pic>
        <p:nvPicPr>
          <p:cNvPr id="1072" name="Google Shape;1072;p27"/>
          <p:cNvPicPr preferRelativeResize="0"/>
          <p:nvPr/>
        </p:nvPicPr>
        <p:blipFill>
          <a:blip r:embed="rId3">
            <a:alphaModFix/>
          </a:blip>
          <a:stretch>
            <a:fillRect/>
          </a:stretch>
        </p:blipFill>
        <p:spPr>
          <a:xfrm>
            <a:off x="7895826" y="3765698"/>
            <a:ext cx="922375" cy="922375"/>
          </a:xfrm>
          <a:prstGeom prst="rect">
            <a:avLst/>
          </a:prstGeom>
          <a:noFill/>
          <a:ln>
            <a:noFill/>
          </a:ln>
        </p:spPr>
      </p:pic>
      <p:pic>
        <p:nvPicPr>
          <p:cNvPr id="1073" name="Google Shape;1073;p27">
            <a:hlinkClick r:id="rId4" action="ppaction://hlinksldjump"/>
          </p:cNvPr>
          <p:cNvPicPr preferRelativeResize="0"/>
          <p:nvPr/>
        </p:nvPicPr>
        <p:blipFill>
          <a:blip r:embed="rId5">
            <a:alphaModFix/>
          </a:blip>
          <a:stretch>
            <a:fillRect/>
          </a:stretch>
        </p:blipFill>
        <p:spPr>
          <a:xfrm>
            <a:off x="7629375" y="3626125"/>
            <a:ext cx="1188825" cy="12015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a:spLocks noGrp="1"/>
          </p:cNvSpPr>
          <p:nvPr>
            <p:ph type="subTitle" idx="1"/>
          </p:nvPr>
        </p:nvSpPr>
        <p:spPr>
          <a:xfrm>
            <a:off x="3756837" y="0"/>
            <a:ext cx="4848447" cy="1302230"/>
          </a:xfrm>
          <a:prstGeom prst="rect">
            <a:avLst/>
          </a:prstGeom>
          <a:noFill/>
          <a:ln>
            <a:noFill/>
          </a:ln>
        </p:spPr>
        <p:txBody>
          <a:bodyPr spcFirstLastPara="1" wrap="square" lIns="91425" tIns="91425" rIns="91425" bIns="91425" anchor="ctr" anchorCtr="0">
            <a:noAutofit/>
          </a:bodyPr>
          <a:lstStyle/>
          <a:p>
            <a:pPr marL="457200" lvl="0" indent="-317500" algn="ctr" rtl="1">
              <a:lnSpc>
                <a:spcPct val="100000"/>
              </a:lnSpc>
              <a:spcBef>
                <a:spcPts val="0"/>
              </a:spcBef>
              <a:spcAft>
                <a:spcPts val="0"/>
              </a:spcAft>
              <a:buSzPts val="2500"/>
              <a:buNone/>
            </a:pPr>
            <a:r>
              <a:rPr lang="fa-IR" sz="2000" b="1" dirty="0">
                <a:solidFill>
                  <a:srgbClr val="191919"/>
                </a:solidFill>
                <a:latin typeface="Vazirmatn"/>
                <a:ea typeface="Vazirmatn"/>
                <a:cs typeface="Vazirmatn"/>
                <a:sym typeface="Vazirmatn"/>
              </a:rPr>
              <a:t>بخش امتیازی</a:t>
            </a:r>
            <a:endParaRPr sz="2000" b="1" dirty="0">
              <a:solidFill>
                <a:srgbClr val="191919"/>
              </a:solidFill>
              <a:latin typeface="Vazirmatn"/>
              <a:ea typeface="Vazirmatn"/>
              <a:cs typeface="Vazirmatn"/>
              <a:sym typeface="Vazirmatn"/>
            </a:endParaRPr>
          </a:p>
        </p:txBody>
      </p:sp>
      <p:sp>
        <p:nvSpPr>
          <p:cNvPr id="2" name="TextBox 1">
            <a:extLst>
              <a:ext uri="{FF2B5EF4-FFF2-40B4-BE49-F238E27FC236}">
                <a16:creationId xmlns:a16="http://schemas.microsoft.com/office/drawing/2014/main" id="{3F9D80C6-DB0C-FB47-A25A-6B61C239EF10}"/>
              </a:ext>
            </a:extLst>
          </p:cNvPr>
          <p:cNvSpPr txBox="1"/>
          <p:nvPr/>
        </p:nvSpPr>
        <p:spPr>
          <a:xfrm>
            <a:off x="1977656" y="808075"/>
            <a:ext cx="4848447" cy="1323439"/>
          </a:xfrm>
          <a:prstGeom prst="rect">
            <a:avLst/>
          </a:prstGeom>
          <a:noFill/>
        </p:spPr>
        <p:txBody>
          <a:bodyPr wrap="square" rtlCol="1">
            <a:spAutoFit/>
          </a:bodyPr>
          <a:lstStyle/>
          <a:p>
            <a:pPr algn="r" rtl="1"/>
            <a:br>
              <a:rPr lang="fa-IR" sz="1600" dirty="0">
                <a:solidFill>
                  <a:schemeClr val="tx1"/>
                </a:solidFill>
                <a:cs typeface="B Nazanin" panose="00000400000000000000" pitchFamily="2" charset="-78"/>
              </a:rPr>
            </a:br>
            <a:r>
              <a:rPr lang="fa-IR" sz="1600" b="0" i="0" dirty="0">
                <a:solidFill>
                  <a:schemeClr val="tx1"/>
                </a:solidFill>
                <a:effectLst/>
                <a:latin typeface="Söhne"/>
                <a:cs typeface="B Nazanin" panose="00000400000000000000" pitchFamily="2" charset="-78"/>
              </a:rPr>
              <a:t>برای قسمت امتیازی این پروژه، از زبان برنامه‌نویسی پایتون استفاده خواهیم کرد. پایتون یکی از زبان‌های برنامه‌نویسی با کاربرد بالاست و توانایی برقراری اتصال ساده و مستقیم به هر سرور</a:t>
            </a:r>
            <a:r>
              <a:rPr lang="en-US" sz="1600" b="0" i="0" dirty="0">
                <a:solidFill>
                  <a:schemeClr val="tx1"/>
                </a:solidFill>
                <a:effectLst/>
                <a:latin typeface="Söhne"/>
                <a:cs typeface="B Nazanin" panose="00000400000000000000" pitchFamily="2" charset="-78"/>
              </a:rPr>
              <a:t>SQL </a:t>
            </a:r>
            <a:r>
              <a:rPr lang="fa-IR" sz="1600" b="0" i="0" dirty="0">
                <a:solidFill>
                  <a:schemeClr val="tx1"/>
                </a:solidFill>
                <a:effectLst/>
                <a:latin typeface="Söhne"/>
                <a:cs typeface="B Nazanin" panose="00000400000000000000" pitchFamily="2" charset="-78"/>
              </a:rPr>
              <a:t> را دارد، که این امکان را می‌دهد تا کوئری‌های مورد نیاز اجرا شوند.</a:t>
            </a:r>
            <a:endParaRPr lang="fa-IR" sz="1200" dirty="0">
              <a:solidFill>
                <a:schemeClr val="tx1"/>
              </a:solidFill>
              <a:cs typeface="B Nazanin" panose="00000400000000000000" pitchFamily="2" charset="-78"/>
            </a:endParaRPr>
          </a:p>
        </p:txBody>
      </p:sp>
      <p:pic>
        <p:nvPicPr>
          <p:cNvPr id="2050" name="Picture 2">
            <a:extLst>
              <a:ext uri="{FF2B5EF4-FFF2-40B4-BE49-F238E27FC236}">
                <a16:creationId xmlns:a16="http://schemas.microsoft.com/office/drawing/2014/main" id="{D14910C8-9ACB-1772-DC66-04B475809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190" y="2238025"/>
            <a:ext cx="2869462" cy="286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492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03930" y="2000223"/>
            <a:ext cx="6864300" cy="2746865"/>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sz="1800" b="1" dirty="0">
                <a:latin typeface="Vazirmatn"/>
                <a:ea typeface="Vazirmatn"/>
                <a:cs typeface="B Nazanin" panose="00000400000000000000" pitchFamily="2" charset="-78"/>
                <a:sym typeface="Vazirmatn"/>
              </a:rPr>
              <a:t>روابط سیستم</a:t>
            </a:r>
          </a:p>
          <a:p>
            <a:pPr marL="152400" lvl="5" algn="r" rtl="1">
              <a:lnSpc>
                <a:spcPct val="150000"/>
              </a:lnSpc>
              <a:buSzPts val="1200"/>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در هر دوره‌ی بوتکمپ یک رئیس داریم که مسئولیت وی، هماهنگی با اساتید و شرکت‌های صاحب قرارداد است. همچنین ایشان وظیقه نظارت بر عملکرد منتورها را نیز برعهده دارد. تعدادی استاد نیز برای دوره داریم که وظیفه‌ی آن‌ها، آموزش بخش‌های مختلف مربوط به دوره به شرکت‌کنندگان است.</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
        <p:nvSpPr>
          <p:cNvPr id="2" name="Google Shape;962;p13">
            <a:extLst>
              <a:ext uri="{FF2B5EF4-FFF2-40B4-BE49-F238E27FC236}">
                <a16:creationId xmlns:a16="http://schemas.microsoft.com/office/drawing/2014/main" id="{BA7424BE-E38B-F780-66D2-84F9C920D998}"/>
              </a:ext>
            </a:extLst>
          </p:cNvPr>
          <p:cNvSpPr txBox="1"/>
          <p:nvPr/>
        </p:nvSpPr>
        <p:spPr>
          <a:xfrm>
            <a:off x="1566527" y="775902"/>
            <a:ext cx="6166918" cy="977150"/>
          </a:xfrm>
          <a:prstGeom prst="rect">
            <a:avLst/>
          </a:prstGeom>
          <a:noFill/>
          <a:ln>
            <a:noFill/>
          </a:ln>
        </p:spPr>
        <p:txBody>
          <a:bodyPr spcFirstLastPara="1" wrap="square" lIns="91425" tIns="45700" rIns="91425" bIns="45700" anchor="ctr" anchorCtr="0">
            <a:spAutoFit/>
          </a:bodyPr>
          <a:lstStyle/>
          <a:p>
            <a:pPr marL="0" lvl="0" indent="0" algn="ctr" rtl="1">
              <a:lnSpc>
                <a:spcPct val="115000"/>
              </a:lnSpc>
              <a:spcBef>
                <a:spcPts val="0"/>
              </a:spcBef>
              <a:spcAft>
                <a:spcPts val="0"/>
              </a:spcAft>
              <a:buNone/>
            </a:pPr>
            <a:r>
              <a:rPr lang="fa-IR" sz="5000" dirty="0">
                <a:solidFill>
                  <a:schemeClr val="tx1"/>
                </a:solidFill>
                <a:latin typeface="Vazirmatn"/>
                <a:ea typeface="Vazirmatn"/>
                <a:cs typeface="Vazirmatn"/>
                <a:sym typeface="Vazirmatn"/>
              </a:rPr>
              <a:t>شرح کلی و رابطه‌ها</a:t>
            </a:r>
            <a:endParaRPr sz="5000" i="0" u="none" strike="noStrike" cap="none" dirty="0">
              <a:solidFill>
                <a:schemeClr val="tx1"/>
              </a:solidFill>
              <a:latin typeface="Vazirmatn"/>
              <a:ea typeface="Vazirmatn"/>
              <a:cs typeface="Vazirmatn"/>
              <a:sym typeface="Vazirmatn"/>
            </a:endParaRPr>
          </a:p>
        </p:txBody>
      </p:sp>
    </p:spTree>
    <p:extLst>
      <p:ext uri="{BB962C8B-B14F-4D97-AF65-F5344CB8AC3E}">
        <p14:creationId xmlns:p14="http://schemas.microsoft.com/office/powerpoint/2010/main" val="193473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50"/>
          <p:cNvSpPr txBox="1"/>
          <p:nvPr/>
        </p:nvSpPr>
        <p:spPr>
          <a:xfrm>
            <a:off x="1864242" y="819951"/>
            <a:ext cx="5415600" cy="908100"/>
          </a:xfrm>
          <a:prstGeom prst="rect">
            <a:avLst/>
          </a:prstGeom>
          <a:noFill/>
          <a:ln>
            <a:noFill/>
          </a:ln>
        </p:spPr>
        <p:txBody>
          <a:bodyPr spcFirstLastPara="1" wrap="square" lIns="91425" tIns="45700" rIns="91425" bIns="45700" anchor="ctr" anchorCtr="0">
            <a:spAutoFit/>
          </a:bodyPr>
          <a:lstStyle/>
          <a:p>
            <a:pPr marL="0" marR="0" lvl="0" indent="0" algn="ctr" rtl="1">
              <a:lnSpc>
                <a:spcPct val="100000"/>
              </a:lnSpc>
              <a:spcBef>
                <a:spcPts val="0"/>
              </a:spcBef>
              <a:spcAft>
                <a:spcPts val="0"/>
              </a:spcAft>
              <a:buNone/>
            </a:pPr>
            <a:r>
              <a:rPr lang="fa-IR" sz="5300" i="0" u="none" strike="noStrike" cap="none" dirty="0">
                <a:solidFill>
                  <a:schemeClr val="lt1"/>
                </a:solidFill>
                <a:latin typeface="Vazirmatn"/>
                <a:ea typeface="Vazirmatn"/>
                <a:cs typeface="Vazirmatn"/>
                <a:sym typeface="Vazirmatn"/>
              </a:rPr>
              <a:t>جمع‌بندی</a:t>
            </a:r>
            <a:endParaRPr sz="5300" i="0" u="none" strike="noStrike" cap="none" dirty="0">
              <a:solidFill>
                <a:schemeClr val="lt1"/>
              </a:solidFill>
              <a:latin typeface="Vazirmatn"/>
              <a:ea typeface="Vazirmatn"/>
              <a:cs typeface="Vazirmatn"/>
              <a:sym typeface="Vazirmatn"/>
            </a:endParaRPr>
          </a:p>
        </p:txBody>
      </p:sp>
      <p:pic>
        <p:nvPicPr>
          <p:cNvPr id="1247" name="Google Shape;1247;p50"/>
          <p:cNvPicPr preferRelativeResize="0"/>
          <p:nvPr/>
        </p:nvPicPr>
        <p:blipFill>
          <a:blip r:embed="rId3">
            <a:alphaModFix/>
          </a:blip>
          <a:stretch>
            <a:fillRect/>
          </a:stretch>
        </p:blipFill>
        <p:spPr>
          <a:xfrm>
            <a:off x="7895826" y="3765698"/>
            <a:ext cx="922375" cy="922375"/>
          </a:xfrm>
          <a:prstGeom prst="rect">
            <a:avLst/>
          </a:prstGeom>
          <a:noFill/>
          <a:ln>
            <a:noFill/>
          </a:ln>
        </p:spPr>
      </p:pic>
      <p:pic>
        <p:nvPicPr>
          <p:cNvPr id="1248" name="Google Shape;1248;p50">
            <a:hlinkClick r:id="rId4" action="ppaction://hlinksldjump"/>
          </p:cNvPr>
          <p:cNvPicPr preferRelativeResize="0"/>
          <p:nvPr/>
        </p:nvPicPr>
        <p:blipFill>
          <a:blip r:embed="rId5">
            <a:alphaModFix/>
          </a:blip>
          <a:stretch>
            <a:fillRect/>
          </a:stretch>
        </p:blipFill>
        <p:spPr>
          <a:xfrm>
            <a:off x="7629375" y="3626125"/>
            <a:ext cx="1188825" cy="1201525"/>
          </a:xfrm>
          <a:prstGeom prst="rect">
            <a:avLst/>
          </a:prstGeom>
          <a:noFill/>
          <a:ln>
            <a:noFill/>
          </a:ln>
          <a:effectLst>
            <a:outerShdw blurRad="57150" dist="19050" dir="5400000" algn="bl" rotWithShape="0">
              <a:srgbClr val="000000">
                <a:alpha val="50000"/>
              </a:srgbClr>
            </a:outerShdw>
          </a:effectLst>
        </p:spPr>
      </p:pic>
      <p:sp>
        <p:nvSpPr>
          <p:cNvPr id="3" name="TextBox 2">
            <a:extLst>
              <a:ext uri="{FF2B5EF4-FFF2-40B4-BE49-F238E27FC236}">
                <a16:creationId xmlns:a16="http://schemas.microsoft.com/office/drawing/2014/main" id="{4A70EB4B-3430-9A13-B0C2-035D00D2B297}"/>
              </a:ext>
            </a:extLst>
          </p:cNvPr>
          <p:cNvSpPr txBox="1"/>
          <p:nvPr/>
        </p:nvSpPr>
        <p:spPr>
          <a:xfrm>
            <a:off x="4018547" y="147650"/>
            <a:ext cx="4572000" cy="307777"/>
          </a:xfrm>
          <a:prstGeom prst="rect">
            <a:avLst/>
          </a:prstGeom>
          <a:noFill/>
        </p:spPr>
        <p:txBody>
          <a:bodyPr wrap="square">
            <a:spAutoFit/>
          </a:bodyPr>
          <a:lstStyle/>
          <a:p>
            <a:pPr marL="0" marR="0" lvl="0" indent="0" algn="ctr" rtl="1">
              <a:lnSpc>
                <a:spcPct val="100000"/>
              </a:lnSpc>
              <a:spcBef>
                <a:spcPts val="0"/>
              </a:spcBef>
              <a:spcAft>
                <a:spcPts val="0"/>
              </a:spcAft>
              <a:buNone/>
            </a:pPr>
            <a:r>
              <a:rPr lang="fa-IR" sz="1400" i="0" u="none" strike="noStrike" cap="none" dirty="0">
                <a:solidFill>
                  <a:schemeClr val="lt1"/>
                </a:solidFill>
                <a:latin typeface="Vazirmatn"/>
                <a:ea typeface="Vazirmatn"/>
                <a:cs typeface="Vazirmatn"/>
                <a:sym typeface="Vazirmatn"/>
              </a:rPr>
              <a:t>گروه ۷</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2" name="TextBox 1">
            <a:extLst>
              <a:ext uri="{FF2B5EF4-FFF2-40B4-BE49-F238E27FC236}">
                <a16:creationId xmlns:a16="http://schemas.microsoft.com/office/drawing/2014/main" id="{87E58B40-2745-2314-2239-DEBF33824751}"/>
              </a:ext>
            </a:extLst>
          </p:cNvPr>
          <p:cNvSpPr txBox="1"/>
          <p:nvPr/>
        </p:nvSpPr>
        <p:spPr>
          <a:xfrm>
            <a:off x="4918771" y="147650"/>
            <a:ext cx="4572000" cy="307777"/>
          </a:xfrm>
          <a:prstGeom prst="rect">
            <a:avLst/>
          </a:prstGeom>
          <a:noFill/>
        </p:spPr>
        <p:txBody>
          <a:bodyPr wrap="square">
            <a:spAutoFit/>
          </a:bodyPr>
          <a:lstStyle/>
          <a:p>
            <a:pPr marL="0" marR="0" lvl="0" indent="0" algn="ctr" rtl="1">
              <a:lnSpc>
                <a:spcPct val="100000"/>
              </a:lnSpc>
              <a:spcBef>
                <a:spcPts val="0"/>
              </a:spcBef>
              <a:spcAft>
                <a:spcPts val="0"/>
              </a:spcAft>
              <a:buNone/>
            </a:pPr>
            <a:r>
              <a:rPr lang="fa-IR" sz="1400" i="0" u="none" strike="noStrike" cap="none" dirty="0">
                <a:solidFill>
                  <a:schemeClr val="tx1"/>
                </a:solidFill>
                <a:latin typeface="Vazirmatn"/>
                <a:ea typeface="Vazirmatn"/>
                <a:cs typeface="Vazirmatn"/>
                <a:sym typeface="Vazirmatn"/>
              </a:rPr>
              <a:t>گروه ۷</a:t>
            </a:r>
          </a:p>
        </p:txBody>
      </p:sp>
      <p:sp>
        <p:nvSpPr>
          <p:cNvPr id="3" name="Rectangle: Rounded Corners 2">
            <a:extLst>
              <a:ext uri="{FF2B5EF4-FFF2-40B4-BE49-F238E27FC236}">
                <a16:creationId xmlns:a16="http://schemas.microsoft.com/office/drawing/2014/main" id="{30450944-9AA7-6D2F-A04D-7CF1EF226E92}"/>
              </a:ext>
            </a:extLst>
          </p:cNvPr>
          <p:cNvSpPr/>
          <p:nvPr/>
        </p:nvSpPr>
        <p:spPr>
          <a:xfrm>
            <a:off x="1017182" y="1623238"/>
            <a:ext cx="1311349" cy="6025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600" b="1" dirty="0">
                <a:solidFill>
                  <a:schemeClr val="bg1"/>
                </a:solidFill>
                <a:latin typeface="Vazirmatn" pitchFamily="2" charset="-78"/>
                <a:cs typeface="Vazirmatn" pitchFamily="2" charset="-78"/>
              </a:rPr>
              <a:t>هفته‌ی اول</a:t>
            </a:r>
          </a:p>
        </p:txBody>
      </p:sp>
      <p:sp>
        <p:nvSpPr>
          <p:cNvPr id="4" name="Rectangle: Rounded Corners 3">
            <a:extLst>
              <a:ext uri="{FF2B5EF4-FFF2-40B4-BE49-F238E27FC236}">
                <a16:creationId xmlns:a16="http://schemas.microsoft.com/office/drawing/2014/main" id="{86642DBF-CA21-4E04-6464-24A880A03314}"/>
              </a:ext>
            </a:extLst>
          </p:cNvPr>
          <p:cNvSpPr/>
          <p:nvPr/>
        </p:nvSpPr>
        <p:spPr>
          <a:xfrm>
            <a:off x="2808768" y="1623236"/>
            <a:ext cx="1311349" cy="602510"/>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600" b="1" dirty="0">
                <a:solidFill>
                  <a:schemeClr val="bg1"/>
                </a:solidFill>
                <a:latin typeface="Vazirmatn" pitchFamily="2" charset="-78"/>
                <a:cs typeface="Vazirmatn" pitchFamily="2" charset="-78"/>
              </a:rPr>
              <a:t>هفته‌ی دوم</a:t>
            </a:r>
          </a:p>
        </p:txBody>
      </p:sp>
      <p:sp>
        <p:nvSpPr>
          <p:cNvPr id="5" name="Rectangle: Rounded Corners 4">
            <a:extLst>
              <a:ext uri="{FF2B5EF4-FFF2-40B4-BE49-F238E27FC236}">
                <a16:creationId xmlns:a16="http://schemas.microsoft.com/office/drawing/2014/main" id="{759E4AB1-167E-7D60-5122-9C1C2D33860F}"/>
              </a:ext>
            </a:extLst>
          </p:cNvPr>
          <p:cNvSpPr/>
          <p:nvPr/>
        </p:nvSpPr>
        <p:spPr>
          <a:xfrm>
            <a:off x="4600354" y="1623236"/>
            <a:ext cx="1311349" cy="6025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600" b="1" dirty="0">
                <a:solidFill>
                  <a:schemeClr val="bg1"/>
                </a:solidFill>
                <a:latin typeface="Vazirmatn" pitchFamily="2" charset="-78"/>
                <a:cs typeface="Vazirmatn" pitchFamily="2" charset="-78"/>
              </a:rPr>
              <a:t>هفته‌ی سوم</a:t>
            </a:r>
          </a:p>
        </p:txBody>
      </p:sp>
      <p:sp>
        <p:nvSpPr>
          <p:cNvPr id="6" name="Rectangle: Rounded Corners 5">
            <a:extLst>
              <a:ext uri="{FF2B5EF4-FFF2-40B4-BE49-F238E27FC236}">
                <a16:creationId xmlns:a16="http://schemas.microsoft.com/office/drawing/2014/main" id="{060A06DC-33EE-FD0B-3DFC-1280994B3D78}"/>
              </a:ext>
            </a:extLst>
          </p:cNvPr>
          <p:cNvSpPr/>
          <p:nvPr/>
        </p:nvSpPr>
        <p:spPr>
          <a:xfrm>
            <a:off x="6339990" y="1623236"/>
            <a:ext cx="1362874" cy="60251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600" b="1" dirty="0">
                <a:solidFill>
                  <a:schemeClr val="bg1"/>
                </a:solidFill>
                <a:latin typeface="Vazirmatn" pitchFamily="2" charset="-78"/>
                <a:cs typeface="Vazirmatn" pitchFamily="2" charset="-78"/>
              </a:rPr>
              <a:t>هفته‌ی ششم</a:t>
            </a:r>
          </a:p>
        </p:txBody>
      </p:sp>
      <p:cxnSp>
        <p:nvCxnSpPr>
          <p:cNvPr id="8" name="Straight Connector 7">
            <a:extLst>
              <a:ext uri="{FF2B5EF4-FFF2-40B4-BE49-F238E27FC236}">
                <a16:creationId xmlns:a16="http://schemas.microsoft.com/office/drawing/2014/main" id="{E19D3D26-015E-24F2-B099-DC7A7C8CC733}"/>
              </a:ext>
            </a:extLst>
          </p:cNvPr>
          <p:cNvCxnSpPr>
            <a:cxnSpLocks/>
            <a:stCxn id="3" idx="2"/>
          </p:cNvCxnSpPr>
          <p:nvPr/>
        </p:nvCxnSpPr>
        <p:spPr>
          <a:xfrm flipH="1">
            <a:off x="1672856" y="2225749"/>
            <a:ext cx="1" cy="1063256"/>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AC27216-8D33-95C0-794C-1368BB493130}"/>
              </a:ext>
            </a:extLst>
          </p:cNvPr>
          <p:cNvSpPr txBox="1"/>
          <p:nvPr/>
        </p:nvSpPr>
        <p:spPr>
          <a:xfrm>
            <a:off x="1343278" y="3316757"/>
            <a:ext cx="659155" cy="307777"/>
          </a:xfrm>
          <a:prstGeom prst="rect">
            <a:avLst/>
          </a:prstGeom>
          <a:noFill/>
        </p:spPr>
        <p:txBody>
          <a:bodyPr wrap="none" rtlCol="1">
            <a:spAutoFit/>
          </a:bodyPr>
          <a:lstStyle/>
          <a:p>
            <a:r>
              <a:rPr lang="fa-IR" dirty="0">
                <a:latin typeface="Vazirmatn" pitchFamily="2" charset="-78"/>
                <a:cs typeface="Vazirmatn" pitchFamily="2" charset="-78"/>
              </a:rPr>
              <a:t>فاز اول</a:t>
            </a:r>
          </a:p>
        </p:txBody>
      </p:sp>
      <p:cxnSp>
        <p:nvCxnSpPr>
          <p:cNvPr id="11" name="Straight Connector 10">
            <a:extLst>
              <a:ext uri="{FF2B5EF4-FFF2-40B4-BE49-F238E27FC236}">
                <a16:creationId xmlns:a16="http://schemas.microsoft.com/office/drawing/2014/main" id="{4AE1C352-9890-F297-FBE9-1B4217781957}"/>
              </a:ext>
            </a:extLst>
          </p:cNvPr>
          <p:cNvCxnSpPr>
            <a:cxnSpLocks/>
          </p:cNvCxnSpPr>
          <p:nvPr/>
        </p:nvCxnSpPr>
        <p:spPr>
          <a:xfrm flipH="1">
            <a:off x="3464441" y="2225746"/>
            <a:ext cx="1" cy="1063256"/>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CC4B397-46EE-7893-4F30-09B3EB6213F8}"/>
              </a:ext>
            </a:extLst>
          </p:cNvPr>
          <p:cNvSpPr txBox="1"/>
          <p:nvPr/>
        </p:nvSpPr>
        <p:spPr>
          <a:xfrm>
            <a:off x="3136604" y="3316757"/>
            <a:ext cx="696024" cy="307777"/>
          </a:xfrm>
          <a:prstGeom prst="rect">
            <a:avLst/>
          </a:prstGeom>
          <a:noFill/>
        </p:spPr>
        <p:txBody>
          <a:bodyPr wrap="none" rtlCol="1">
            <a:spAutoFit/>
          </a:bodyPr>
          <a:lstStyle/>
          <a:p>
            <a:r>
              <a:rPr lang="fa-IR" dirty="0">
                <a:latin typeface="Vazirmatn" pitchFamily="2" charset="-78"/>
                <a:cs typeface="Vazirmatn" pitchFamily="2" charset="-78"/>
              </a:rPr>
              <a:t>فاز دوم</a:t>
            </a:r>
          </a:p>
        </p:txBody>
      </p:sp>
      <p:cxnSp>
        <p:nvCxnSpPr>
          <p:cNvPr id="13" name="Straight Connector 12">
            <a:extLst>
              <a:ext uri="{FF2B5EF4-FFF2-40B4-BE49-F238E27FC236}">
                <a16:creationId xmlns:a16="http://schemas.microsoft.com/office/drawing/2014/main" id="{489FFB23-0AB6-548E-8D17-58C47485375F}"/>
              </a:ext>
            </a:extLst>
          </p:cNvPr>
          <p:cNvCxnSpPr>
            <a:cxnSpLocks/>
          </p:cNvCxnSpPr>
          <p:nvPr/>
        </p:nvCxnSpPr>
        <p:spPr>
          <a:xfrm flipH="1">
            <a:off x="5259508" y="2225749"/>
            <a:ext cx="1" cy="1063256"/>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C583FA1-26C7-B4DD-4AB9-4877CF0FD27D}"/>
              </a:ext>
            </a:extLst>
          </p:cNvPr>
          <p:cNvSpPr txBox="1"/>
          <p:nvPr/>
        </p:nvSpPr>
        <p:spPr>
          <a:xfrm>
            <a:off x="4929930" y="3316757"/>
            <a:ext cx="752129" cy="307777"/>
          </a:xfrm>
          <a:prstGeom prst="rect">
            <a:avLst/>
          </a:prstGeom>
          <a:noFill/>
        </p:spPr>
        <p:txBody>
          <a:bodyPr wrap="none" rtlCol="1">
            <a:spAutoFit/>
          </a:bodyPr>
          <a:lstStyle/>
          <a:p>
            <a:r>
              <a:rPr lang="fa-IR" dirty="0">
                <a:latin typeface="Vazirmatn" pitchFamily="2" charset="-78"/>
                <a:cs typeface="Vazirmatn" pitchFamily="2" charset="-78"/>
              </a:rPr>
              <a:t>فاز سوم</a:t>
            </a:r>
          </a:p>
        </p:txBody>
      </p:sp>
      <p:cxnSp>
        <p:nvCxnSpPr>
          <p:cNvPr id="15" name="Straight Connector 14">
            <a:extLst>
              <a:ext uri="{FF2B5EF4-FFF2-40B4-BE49-F238E27FC236}">
                <a16:creationId xmlns:a16="http://schemas.microsoft.com/office/drawing/2014/main" id="{20B3A4B8-4F21-5E5D-9AEC-6F058BF1F714}"/>
              </a:ext>
            </a:extLst>
          </p:cNvPr>
          <p:cNvCxnSpPr>
            <a:cxnSpLocks/>
          </p:cNvCxnSpPr>
          <p:nvPr/>
        </p:nvCxnSpPr>
        <p:spPr>
          <a:xfrm flipH="1">
            <a:off x="7051092" y="2253501"/>
            <a:ext cx="1" cy="1063256"/>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66384695-4510-3C29-281E-932C59AC497F}"/>
              </a:ext>
            </a:extLst>
          </p:cNvPr>
          <p:cNvSpPr txBox="1"/>
          <p:nvPr/>
        </p:nvSpPr>
        <p:spPr>
          <a:xfrm>
            <a:off x="6452156" y="3319132"/>
            <a:ext cx="1362874" cy="307777"/>
          </a:xfrm>
          <a:prstGeom prst="rect">
            <a:avLst/>
          </a:prstGeom>
          <a:noFill/>
        </p:spPr>
        <p:txBody>
          <a:bodyPr wrap="none" rtlCol="1">
            <a:spAutoFit/>
          </a:bodyPr>
          <a:lstStyle/>
          <a:p>
            <a:r>
              <a:rPr lang="fa-IR" dirty="0">
                <a:latin typeface="Vazirmatn" pitchFamily="2" charset="-78"/>
                <a:cs typeface="Vazirmatn" pitchFamily="2" charset="-78"/>
              </a:rPr>
              <a:t>فاز چهارم و پنجم</a:t>
            </a:r>
          </a:p>
        </p:txBody>
      </p:sp>
      <p:sp>
        <p:nvSpPr>
          <p:cNvPr id="17" name="TextBox 16">
            <a:extLst>
              <a:ext uri="{FF2B5EF4-FFF2-40B4-BE49-F238E27FC236}">
                <a16:creationId xmlns:a16="http://schemas.microsoft.com/office/drawing/2014/main" id="{6E4983B4-F2D1-E1D2-6E42-C1BD5E11B074}"/>
              </a:ext>
            </a:extLst>
          </p:cNvPr>
          <p:cNvSpPr txBox="1"/>
          <p:nvPr/>
        </p:nvSpPr>
        <p:spPr>
          <a:xfrm>
            <a:off x="2470077" y="415327"/>
            <a:ext cx="4043094" cy="523220"/>
          </a:xfrm>
          <a:prstGeom prst="rect">
            <a:avLst/>
          </a:prstGeom>
          <a:noFill/>
        </p:spPr>
        <p:txBody>
          <a:bodyPr wrap="none" rtlCol="1">
            <a:spAutoFit/>
          </a:bodyPr>
          <a:lstStyle/>
          <a:p>
            <a:r>
              <a:rPr lang="fa-IR" sz="2800" dirty="0">
                <a:cs typeface="Titr" panose="00000700000000000000" pitchFamily="2" charset="-78"/>
              </a:rPr>
              <a:t>مسیر پروژه‌ی درس پایگاه داده</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2" name="TextBox 1">
            <a:extLst>
              <a:ext uri="{FF2B5EF4-FFF2-40B4-BE49-F238E27FC236}">
                <a16:creationId xmlns:a16="http://schemas.microsoft.com/office/drawing/2014/main" id="{87E58B40-2745-2314-2239-DEBF33824751}"/>
              </a:ext>
            </a:extLst>
          </p:cNvPr>
          <p:cNvSpPr txBox="1"/>
          <p:nvPr/>
        </p:nvSpPr>
        <p:spPr>
          <a:xfrm>
            <a:off x="4918771" y="147650"/>
            <a:ext cx="4572000" cy="307777"/>
          </a:xfrm>
          <a:prstGeom prst="rect">
            <a:avLst/>
          </a:prstGeom>
          <a:noFill/>
        </p:spPr>
        <p:txBody>
          <a:bodyPr wrap="square">
            <a:spAutoFit/>
          </a:bodyPr>
          <a:lstStyle/>
          <a:p>
            <a:pPr marL="0" marR="0" lvl="0" indent="0" algn="ctr" rtl="1">
              <a:lnSpc>
                <a:spcPct val="100000"/>
              </a:lnSpc>
              <a:spcBef>
                <a:spcPts val="0"/>
              </a:spcBef>
              <a:spcAft>
                <a:spcPts val="0"/>
              </a:spcAft>
              <a:buNone/>
            </a:pPr>
            <a:r>
              <a:rPr lang="fa-IR" sz="1400" i="0" u="none" strike="noStrike" cap="none" dirty="0">
                <a:solidFill>
                  <a:schemeClr val="tx1"/>
                </a:solidFill>
                <a:latin typeface="Vazirmatn"/>
                <a:ea typeface="Vazirmatn"/>
                <a:cs typeface="Vazirmatn"/>
                <a:sym typeface="Vazirmatn"/>
              </a:rPr>
              <a:t>گروه ۷</a:t>
            </a:r>
          </a:p>
        </p:txBody>
      </p:sp>
      <p:sp>
        <p:nvSpPr>
          <p:cNvPr id="17" name="TextBox 16">
            <a:extLst>
              <a:ext uri="{FF2B5EF4-FFF2-40B4-BE49-F238E27FC236}">
                <a16:creationId xmlns:a16="http://schemas.microsoft.com/office/drawing/2014/main" id="{6E4983B4-F2D1-E1D2-6E42-C1BD5E11B074}"/>
              </a:ext>
            </a:extLst>
          </p:cNvPr>
          <p:cNvSpPr txBox="1"/>
          <p:nvPr/>
        </p:nvSpPr>
        <p:spPr>
          <a:xfrm>
            <a:off x="2470077" y="415327"/>
            <a:ext cx="4463081" cy="523220"/>
          </a:xfrm>
          <a:prstGeom prst="rect">
            <a:avLst/>
          </a:prstGeom>
          <a:noFill/>
        </p:spPr>
        <p:txBody>
          <a:bodyPr wrap="none" rtlCol="1">
            <a:spAutoFit/>
          </a:bodyPr>
          <a:lstStyle/>
          <a:p>
            <a:r>
              <a:rPr lang="fa-IR" sz="2800" dirty="0">
                <a:cs typeface="Titr" panose="00000700000000000000" pitchFamily="2" charset="-78"/>
              </a:rPr>
              <a:t>خروجی پروژه‌ی درس پایگاه داده</a:t>
            </a:r>
          </a:p>
        </p:txBody>
      </p:sp>
      <p:sp>
        <p:nvSpPr>
          <p:cNvPr id="7" name="TextBox 6">
            <a:extLst>
              <a:ext uri="{FF2B5EF4-FFF2-40B4-BE49-F238E27FC236}">
                <a16:creationId xmlns:a16="http://schemas.microsoft.com/office/drawing/2014/main" id="{A31EDDB2-9165-0645-4A49-C48F4749D13B}"/>
              </a:ext>
            </a:extLst>
          </p:cNvPr>
          <p:cNvSpPr txBox="1"/>
          <p:nvPr/>
        </p:nvSpPr>
        <p:spPr>
          <a:xfrm>
            <a:off x="702723" y="1389321"/>
            <a:ext cx="7363843" cy="1569660"/>
          </a:xfrm>
          <a:prstGeom prst="rect">
            <a:avLst/>
          </a:prstGeom>
          <a:noFill/>
        </p:spPr>
        <p:txBody>
          <a:bodyPr wrap="square" rtlCol="1">
            <a:spAutoFit/>
          </a:bodyPr>
          <a:lstStyle/>
          <a:p>
            <a:pPr algn="r" rtl="1"/>
            <a:r>
              <a:rPr lang="fa-IR" sz="1600" dirty="0">
                <a:cs typeface="B Nazanin" panose="00000400000000000000" pitchFamily="2" charset="-78"/>
              </a:rPr>
              <a:t>در نهایت این پروژه نیز به اتمام رسید و در خروجی، یک پایگاه داده برای بوت‌کمپ الگوریتم کوئرا، شامل عملیات‌هایی مختلف و گزارش کامل از همه‌ی آن عملیات‌ها داریم. در این پایگاه داده، قابلیت کنترل ثبت‌نام کنندگان بوت‌کمپ، شرکت‌کنندگان و تمام عملیات‌هایی که شرکت‌کنندگان درگیرشان می‌شوند و در نهایت نمره‌دهی و ارسال تمرین و پروژه و امتحان را داریم.</a:t>
            </a:r>
          </a:p>
          <a:p>
            <a:pPr algn="r" rtl="1"/>
            <a:endParaRPr lang="fa-IR" sz="1600" dirty="0">
              <a:cs typeface="B Nazanin" panose="00000400000000000000" pitchFamily="2" charset="-78"/>
            </a:endParaRPr>
          </a:p>
          <a:p>
            <a:pPr algn="r" rtl="1"/>
            <a:r>
              <a:rPr lang="fa-IR" sz="1600" dirty="0">
                <a:cs typeface="B Nazanin" panose="00000400000000000000" pitchFamily="2" charset="-78"/>
              </a:rPr>
              <a:t>امیدواریم که شما هم مثل ما، تجربه‌ی قشنگی مانند پیاده‌سازی این پایگاه داده را تجربه کنید.</a:t>
            </a:r>
          </a:p>
        </p:txBody>
      </p:sp>
    </p:spTree>
    <p:extLst>
      <p:ext uri="{BB962C8B-B14F-4D97-AF65-F5344CB8AC3E}">
        <p14:creationId xmlns:p14="http://schemas.microsoft.com/office/powerpoint/2010/main" val="6750374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52"/>
          <p:cNvSpPr txBox="1"/>
          <p:nvPr/>
        </p:nvSpPr>
        <p:spPr>
          <a:xfrm>
            <a:off x="1864242" y="924378"/>
            <a:ext cx="5415600" cy="1693200"/>
          </a:xfrm>
          <a:prstGeom prst="rect">
            <a:avLst/>
          </a:prstGeom>
          <a:noFill/>
          <a:ln>
            <a:noFill/>
          </a:ln>
        </p:spPr>
        <p:txBody>
          <a:bodyPr spcFirstLastPara="1" wrap="square" lIns="91425" tIns="45700" rIns="91425" bIns="45700" anchor="ctr" anchorCtr="0">
            <a:spAutoFit/>
          </a:bodyPr>
          <a:lstStyle/>
          <a:p>
            <a:pPr marL="0" marR="0" lvl="0" indent="0" algn="ctr" rtl="1">
              <a:lnSpc>
                <a:spcPct val="100000"/>
              </a:lnSpc>
              <a:spcBef>
                <a:spcPts val="0"/>
              </a:spcBef>
              <a:spcAft>
                <a:spcPts val="0"/>
              </a:spcAft>
              <a:buNone/>
            </a:pPr>
            <a:r>
              <a:rPr lang="fa-IR" sz="4000" i="0" u="none" strike="noStrike" cap="none">
                <a:solidFill>
                  <a:schemeClr val="lt1"/>
                </a:solidFill>
                <a:latin typeface="Vazirmatn"/>
                <a:ea typeface="Vazirmatn"/>
                <a:cs typeface="Vazirmatn"/>
                <a:sym typeface="Vazirmatn"/>
              </a:rPr>
              <a:t>ممنون از توجه‌ شما</a:t>
            </a:r>
            <a:endParaRPr>
              <a:latin typeface="Vazirmatn"/>
              <a:ea typeface="Vazirmatn"/>
              <a:cs typeface="Vazirmatn"/>
              <a:sym typeface="Vazirmatn"/>
            </a:endParaRPr>
          </a:p>
          <a:p>
            <a:pPr marL="0" marR="0" lvl="0" indent="0" algn="ctr" rtl="1">
              <a:lnSpc>
                <a:spcPct val="100000"/>
              </a:lnSpc>
              <a:spcBef>
                <a:spcPts val="0"/>
              </a:spcBef>
              <a:spcAft>
                <a:spcPts val="0"/>
              </a:spcAft>
              <a:buNone/>
            </a:pPr>
            <a:endParaRPr sz="4000" i="0" u="none" strike="noStrike" cap="none">
              <a:solidFill>
                <a:schemeClr val="lt1"/>
              </a:solidFill>
              <a:latin typeface="Vazirmatn"/>
              <a:ea typeface="Vazirmatn"/>
              <a:cs typeface="Vazirmatn"/>
              <a:sym typeface="Vazirmatn"/>
            </a:endParaRPr>
          </a:p>
          <a:p>
            <a:pPr marL="0" marR="0" lvl="0" indent="0" algn="ctr" rtl="1">
              <a:lnSpc>
                <a:spcPct val="100000"/>
              </a:lnSpc>
              <a:spcBef>
                <a:spcPts val="0"/>
              </a:spcBef>
              <a:spcAft>
                <a:spcPts val="0"/>
              </a:spcAft>
              <a:buNone/>
            </a:pPr>
            <a:endParaRPr sz="2400" i="0" u="none" strike="noStrike" cap="none">
              <a:solidFill>
                <a:schemeClr val="lt1"/>
              </a:solidFill>
              <a:latin typeface="Vazirmatn"/>
              <a:ea typeface="Vazirmatn"/>
              <a:cs typeface="Vazirmatn"/>
              <a:sym typeface="Vazirmatn"/>
            </a:endParaRPr>
          </a:p>
        </p:txBody>
      </p:sp>
      <p:sp>
        <p:nvSpPr>
          <p:cNvPr id="1261" name="Google Shape;1261;p52"/>
          <p:cNvSpPr txBox="1"/>
          <p:nvPr/>
        </p:nvSpPr>
        <p:spPr>
          <a:xfrm>
            <a:off x="2114425" y="1753652"/>
            <a:ext cx="4915200" cy="2956500"/>
          </a:xfrm>
          <a:prstGeom prst="rect">
            <a:avLst/>
          </a:prstGeom>
          <a:noFill/>
          <a:ln>
            <a:noFill/>
          </a:ln>
        </p:spPr>
        <p:txBody>
          <a:bodyPr spcFirstLastPara="1" wrap="square" lIns="91425" tIns="91425" rIns="91425" bIns="91425" anchor="b" anchorCtr="0">
            <a:noAutofit/>
          </a:bodyPr>
          <a:lstStyle/>
          <a:p>
            <a:pPr marL="0" marR="0" lvl="0" indent="0" algn="ctr" rtl="1">
              <a:lnSpc>
                <a:spcPct val="150000"/>
              </a:lnSpc>
              <a:spcBef>
                <a:spcPts val="0"/>
              </a:spcBef>
              <a:spcAft>
                <a:spcPts val="0"/>
              </a:spcAft>
              <a:buNone/>
            </a:pPr>
            <a:r>
              <a:rPr lang="fa-IR" sz="2000" i="0" u="none" strike="noStrike" cap="none" dirty="0">
                <a:solidFill>
                  <a:srgbClr val="FFFFFF"/>
                </a:solidFill>
                <a:latin typeface="Vazirmatn"/>
                <a:ea typeface="Vazirmatn"/>
                <a:cs typeface="Vazirmatn"/>
                <a:sym typeface="Vazirmatn"/>
              </a:rPr>
              <a:t>ارتباط با ما</a:t>
            </a:r>
            <a:endParaRPr sz="2000" i="0" u="none" strike="noStrike" cap="none" dirty="0">
              <a:solidFill>
                <a:srgbClr val="FFFFFF"/>
              </a:solidFill>
              <a:latin typeface="Vazirmatn"/>
              <a:ea typeface="Vazirmatn"/>
              <a:cs typeface="Vazirmatn"/>
              <a:sym typeface="Vazirmatn"/>
            </a:endParaRPr>
          </a:p>
          <a:p>
            <a:pPr marL="0" marR="0" lvl="0" indent="0" algn="ctr" rtl="0">
              <a:lnSpc>
                <a:spcPct val="150000"/>
              </a:lnSpc>
              <a:spcBef>
                <a:spcPts val="0"/>
              </a:spcBef>
              <a:spcAft>
                <a:spcPts val="0"/>
              </a:spcAft>
              <a:buNone/>
            </a:pPr>
            <a:endParaRPr sz="2800" i="0" u="none" strike="noStrike" cap="none" dirty="0">
              <a:solidFill>
                <a:srgbClr val="FFFFFF"/>
              </a:solidFill>
              <a:latin typeface="Vazirmatn"/>
              <a:ea typeface="Vazirmatn"/>
              <a:cs typeface="Vazirmatn"/>
              <a:sym typeface="Vazirmatn"/>
            </a:endParaRPr>
          </a:p>
          <a:p>
            <a:pPr marL="0" marR="0" lvl="0" indent="0" algn="ctr" rtl="0">
              <a:lnSpc>
                <a:spcPct val="150000"/>
              </a:lnSpc>
              <a:spcBef>
                <a:spcPts val="0"/>
              </a:spcBef>
              <a:spcAft>
                <a:spcPts val="0"/>
              </a:spcAft>
              <a:buNone/>
            </a:pPr>
            <a:r>
              <a:rPr lang="fa-IR" sz="1600" dirty="0">
                <a:solidFill>
                  <a:srgbClr val="FFFFFF"/>
                </a:solidFill>
                <a:latin typeface="Vazirmatn"/>
                <a:ea typeface="Vazirmatn"/>
                <a:cs typeface="Vazirmatn"/>
                <a:sym typeface="Vazirmatn"/>
              </a:rPr>
              <a:t>dnya.nvb@gmail.com</a:t>
            </a:r>
            <a:endParaRPr dirty="0">
              <a:latin typeface="Vazirmatn"/>
              <a:ea typeface="Vazirmatn"/>
              <a:cs typeface="Vazirmatn"/>
              <a:sym typeface="Vazirmatn"/>
            </a:endParaRPr>
          </a:p>
          <a:p>
            <a:pPr marL="0" marR="0" lvl="0" indent="0" algn="ctr" rtl="0">
              <a:lnSpc>
                <a:spcPct val="150000"/>
              </a:lnSpc>
              <a:spcBef>
                <a:spcPts val="0"/>
              </a:spcBef>
              <a:spcAft>
                <a:spcPts val="0"/>
              </a:spcAft>
              <a:buNone/>
            </a:pPr>
            <a:r>
              <a:rPr lang="fa-IR" sz="1600" dirty="0">
                <a:solidFill>
                  <a:srgbClr val="FFFFFF"/>
                </a:solidFill>
                <a:latin typeface="Vazirmatn"/>
                <a:ea typeface="Vazirmatn"/>
                <a:cs typeface="Vazirmatn"/>
                <a:sym typeface="Vazirmatn"/>
              </a:rPr>
              <a:t>imanm</a:t>
            </a:r>
            <a:r>
              <a:rPr lang="en-US" sz="1600" dirty="0">
                <a:solidFill>
                  <a:srgbClr val="FFFFFF"/>
                </a:solidFill>
                <a:latin typeface="Vazirmatn"/>
                <a:ea typeface="Vazirmatn"/>
                <a:cs typeface="Vazirmatn"/>
                <a:sym typeface="Vazirmatn"/>
              </a:rPr>
              <a:t>1381</a:t>
            </a:r>
            <a:r>
              <a:rPr lang="fa-IR" sz="1600" i="0" u="none" strike="noStrike" cap="none" dirty="0">
                <a:solidFill>
                  <a:srgbClr val="FFFFFF"/>
                </a:solidFill>
                <a:latin typeface="Vazirmatn"/>
                <a:ea typeface="Vazirmatn"/>
                <a:cs typeface="Vazirmatn"/>
                <a:sym typeface="Vazirmatn"/>
              </a:rPr>
              <a:t>@gmail.com</a:t>
            </a:r>
            <a:endParaRPr sz="1600" i="0" u="none" strike="noStrike" cap="none" dirty="0">
              <a:solidFill>
                <a:srgbClr val="FFFFFF"/>
              </a:solidFill>
              <a:latin typeface="Vazirmatn"/>
              <a:ea typeface="Vazirmatn"/>
              <a:cs typeface="Vazirmatn"/>
              <a:sym typeface="Vazirmatn"/>
            </a:endParaRPr>
          </a:p>
          <a:p>
            <a:pPr marL="0" marR="0" lvl="0" indent="0" algn="ctr" rtl="0">
              <a:lnSpc>
                <a:spcPct val="150000"/>
              </a:lnSpc>
              <a:spcBef>
                <a:spcPts val="0"/>
              </a:spcBef>
              <a:spcAft>
                <a:spcPts val="0"/>
              </a:spcAft>
              <a:buNone/>
            </a:pPr>
            <a:r>
              <a:rPr lang="fa-IR" sz="1600" dirty="0">
                <a:solidFill>
                  <a:srgbClr val="FFFFFF"/>
                </a:solidFill>
                <a:latin typeface="Vazirmatn"/>
                <a:ea typeface="Vazirmatn"/>
                <a:cs typeface="Vazirmatn"/>
                <a:sym typeface="Vazirmatn"/>
              </a:rPr>
              <a:t>s.</a:t>
            </a:r>
            <a:r>
              <a:rPr lang="en-US" sz="1600" dirty="0">
                <a:solidFill>
                  <a:srgbClr val="FFFFFF"/>
                </a:solidFill>
                <a:latin typeface="Vazirmatn"/>
                <a:ea typeface="Vazirmatn"/>
                <a:cs typeface="Vazirmatn"/>
                <a:sym typeface="Vazirmatn"/>
              </a:rPr>
              <a:t>salehi1381@gmail.com</a:t>
            </a:r>
            <a:endParaRPr lang="en-US" dirty="0">
              <a:latin typeface="Vazirmatn"/>
              <a:ea typeface="Vazirmatn"/>
              <a:cs typeface="Vazirmatn"/>
              <a:sym typeface="Vazirmatn"/>
            </a:endParaRPr>
          </a:p>
          <a:p>
            <a:pPr marL="0" marR="0" lvl="0" indent="0" algn="ctr" rtl="0">
              <a:lnSpc>
                <a:spcPct val="150000"/>
              </a:lnSpc>
              <a:spcBef>
                <a:spcPts val="0"/>
              </a:spcBef>
              <a:spcAft>
                <a:spcPts val="0"/>
              </a:spcAft>
              <a:buNone/>
            </a:pPr>
            <a:endParaRPr lang="en-US" sz="1600" i="0" u="none" strike="noStrike" cap="none" dirty="0">
              <a:solidFill>
                <a:srgbClr val="FFFFFF"/>
              </a:solidFill>
              <a:latin typeface="Vazirmatn"/>
              <a:ea typeface="Vazirmatn"/>
              <a:cs typeface="Vazirmatn"/>
              <a:sym typeface="Vazirmatn"/>
            </a:endParaRPr>
          </a:p>
          <a:p>
            <a:pPr marL="457200" marR="0" lvl="0" indent="-355600" algn="ctr" rtl="0">
              <a:lnSpc>
                <a:spcPct val="150000"/>
              </a:lnSpc>
              <a:spcBef>
                <a:spcPts val="0"/>
              </a:spcBef>
              <a:spcAft>
                <a:spcPts val="0"/>
              </a:spcAft>
              <a:buClr>
                <a:schemeClr val="lt1"/>
              </a:buClr>
              <a:buSzPts val="1600"/>
              <a:buFont typeface="Arial"/>
              <a:buNone/>
            </a:pPr>
            <a:endParaRPr sz="1600" i="0" u="none" strike="noStrike" cap="none" dirty="0">
              <a:solidFill>
                <a:srgbClr val="FFFFFF"/>
              </a:solidFill>
              <a:latin typeface="Vazirmatn"/>
              <a:ea typeface="Vazirmatn"/>
              <a:cs typeface="Vazirmatn"/>
              <a:sym typeface="Vazirmatn"/>
            </a:endParaRPr>
          </a:p>
        </p:txBody>
      </p:sp>
      <p:pic>
        <p:nvPicPr>
          <p:cNvPr id="1262" name="Google Shape;1262;p52"/>
          <p:cNvPicPr preferRelativeResize="0"/>
          <p:nvPr/>
        </p:nvPicPr>
        <p:blipFill>
          <a:blip r:embed="rId3">
            <a:alphaModFix/>
          </a:blip>
          <a:stretch>
            <a:fillRect/>
          </a:stretch>
        </p:blipFill>
        <p:spPr>
          <a:xfrm>
            <a:off x="7895826" y="3765698"/>
            <a:ext cx="922375" cy="922375"/>
          </a:xfrm>
          <a:prstGeom prst="rect">
            <a:avLst/>
          </a:prstGeom>
          <a:noFill/>
          <a:ln>
            <a:noFill/>
          </a:ln>
        </p:spPr>
      </p:pic>
      <p:pic>
        <p:nvPicPr>
          <p:cNvPr id="1263" name="Google Shape;1263;p52">
            <a:hlinkClick r:id="rId4" action="ppaction://hlinksldjump"/>
          </p:cNvPr>
          <p:cNvPicPr preferRelativeResize="0"/>
          <p:nvPr/>
        </p:nvPicPr>
        <p:blipFill>
          <a:blip r:embed="rId5">
            <a:alphaModFix/>
          </a:blip>
          <a:stretch>
            <a:fillRect/>
          </a:stretch>
        </p:blipFill>
        <p:spPr>
          <a:xfrm>
            <a:off x="7629375" y="3626125"/>
            <a:ext cx="1188825" cy="12015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54"/>
          <p:cNvSpPr/>
          <p:nvPr/>
        </p:nvSpPr>
        <p:spPr>
          <a:xfrm>
            <a:off x="1131750" y="822450"/>
            <a:ext cx="6880500" cy="3498600"/>
          </a:xfrm>
          <a:prstGeom prst="rect">
            <a:avLst/>
          </a:prstGeom>
          <a:noFill/>
          <a:ln>
            <a:noFill/>
          </a:ln>
        </p:spPr>
        <p:txBody>
          <a:bodyPr spcFirstLastPara="1" wrap="square" lIns="91425" tIns="91425" rIns="91425" bIns="91425" anchor="t" anchorCtr="0">
            <a:noAutofit/>
          </a:bodyPr>
          <a:lstStyle/>
          <a:p>
            <a:pPr marL="76200" marR="0" lvl="0" indent="0" algn="ctr" rtl="1">
              <a:lnSpc>
                <a:spcPct val="100000"/>
              </a:lnSpc>
              <a:spcBef>
                <a:spcPts val="600"/>
              </a:spcBef>
              <a:spcAft>
                <a:spcPts val="0"/>
              </a:spcAft>
              <a:buClr>
                <a:srgbClr val="000000"/>
              </a:buClr>
              <a:buSzPts val="2400"/>
              <a:buFont typeface="Arial"/>
              <a:buNone/>
            </a:pPr>
            <a:r>
              <a:rPr lang="fa-IR" sz="1600" b="1" i="0" u="none" strike="noStrike" cap="none">
                <a:solidFill>
                  <a:srgbClr val="000000"/>
                </a:solidFill>
                <a:latin typeface="Vazirmatn"/>
                <a:ea typeface="Vazirmatn"/>
                <a:cs typeface="Vazirmatn"/>
                <a:sym typeface="Vazirmatn"/>
              </a:rPr>
              <a:t>با تشکر از استاد محترم درس، </a:t>
            </a:r>
            <a:r>
              <a:rPr lang="fa-IR" sz="1600" b="1">
                <a:latin typeface="Vazirmatn"/>
                <a:ea typeface="Vazirmatn"/>
                <a:cs typeface="Vazirmatn"/>
                <a:sym typeface="Vazirmatn"/>
              </a:rPr>
              <a:t>استاد دادبخش</a:t>
            </a:r>
            <a:endParaRPr sz="1600" b="1">
              <a:latin typeface="Vazirmatn"/>
              <a:ea typeface="Vazirmatn"/>
              <a:cs typeface="Vazirmatn"/>
              <a:sym typeface="Vazirmatn"/>
            </a:endParaRPr>
          </a:p>
          <a:p>
            <a:pPr marL="76200" marR="0" lvl="0" indent="0" algn="ctr" rtl="1">
              <a:lnSpc>
                <a:spcPct val="100000"/>
              </a:lnSpc>
              <a:spcBef>
                <a:spcPts val="600"/>
              </a:spcBef>
              <a:spcAft>
                <a:spcPts val="0"/>
              </a:spcAft>
              <a:buClr>
                <a:srgbClr val="000000"/>
              </a:buClr>
              <a:buSzPts val="2400"/>
              <a:buFont typeface="Arial"/>
              <a:buNone/>
            </a:pPr>
            <a:endParaRPr sz="1600" b="1" i="0" u="none" strike="noStrike" cap="none">
              <a:solidFill>
                <a:srgbClr val="000000"/>
              </a:solidFill>
              <a:latin typeface="Vazirmatn"/>
              <a:ea typeface="Vazirmatn"/>
              <a:cs typeface="Vazirmatn"/>
              <a:sym typeface="Vazirmatn"/>
            </a:endParaRPr>
          </a:p>
          <a:p>
            <a:pPr marL="76200" marR="0" lvl="0" indent="0" algn="ctr" rtl="1">
              <a:lnSpc>
                <a:spcPct val="100000"/>
              </a:lnSpc>
              <a:spcBef>
                <a:spcPts val="600"/>
              </a:spcBef>
              <a:spcAft>
                <a:spcPts val="0"/>
              </a:spcAft>
              <a:buClr>
                <a:srgbClr val="000000"/>
              </a:buClr>
              <a:buSzPts val="2400"/>
              <a:buFont typeface="Arial"/>
              <a:buNone/>
            </a:pPr>
            <a:endParaRPr sz="1600" b="1" i="0" u="none" strike="noStrike" cap="none">
              <a:solidFill>
                <a:srgbClr val="000000"/>
              </a:solidFill>
              <a:latin typeface="Vazirmatn"/>
              <a:ea typeface="Vazirmatn"/>
              <a:cs typeface="Vazirmatn"/>
              <a:sym typeface="Vazirmatn"/>
            </a:endParaRPr>
          </a:p>
          <a:p>
            <a:pPr marL="76200" marR="0" lvl="0" indent="0" algn="ctr" rtl="1">
              <a:lnSpc>
                <a:spcPct val="100000"/>
              </a:lnSpc>
              <a:spcBef>
                <a:spcPts val="600"/>
              </a:spcBef>
              <a:spcAft>
                <a:spcPts val="0"/>
              </a:spcAft>
              <a:buClr>
                <a:srgbClr val="000000"/>
              </a:buClr>
              <a:buSzPts val="2400"/>
              <a:buFont typeface="Arial"/>
              <a:buNone/>
            </a:pPr>
            <a:endParaRPr sz="1600" b="1" i="0" u="none" strike="noStrike" cap="none">
              <a:solidFill>
                <a:srgbClr val="000000"/>
              </a:solidFill>
              <a:latin typeface="Vazirmatn"/>
              <a:ea typeface="Vazirmatn"/>
              <a:cs typeface="Vazirmatn"/>
              <a:sym typeface="Vazirmatn"/>
            </a:endParaRPr>
          </a:p>
          <a:p>
            <a:pPr marL="76200" marR="0" lvl="0" indent="0" algn="ctr" rtl="1">
              <a:lnSpc>
                <a:spcPct val="100000"/>
              </a:lnSpc>
              <a:spcBef>
                <a:spcPts val="600"/>
              </a:spcBef>
              <a:spcAft>
                <a:spcPts val="0"/>
              </a:spcAft>
              <a:buClr>
                <a:srgbClr val="000000"/>
              </a:buClr>
              <a:buSzPts val="2400"/>
              <a:buFont typeface="Arial"/>
              <a:buNone/>
            </a:pPr>
            <a:r>
              <a:rPr lang="fa-IR" sz="1600" b="1">
                <a:latin typeface="Vazirmatn"/>
                <a:ea typeface="Vazirmatn"/>
                <a:cs typeface="Vazirmatn"/>
                <a:sym typeface="Vazirmatn"/>
              </a:rPr>
              <a:t>پایگاه داده‌ها</a:t>
            </a:r>
            <a:endParaRPr sz="1600" b="1">
              <a:latin typeface="Vazirmatn"/>
              <a:ea typeface="Vazirmatn"/>
              <a:cs typeface="Vazirmatn"/>
              <a:sym typeface="Vazirmatn"/>
            </a:endParaRPr>
          </a:p>
          <a:p>
            <a:pPr marL="76200" marR="0" lvl="0" indent="0" algn="ctr" rtl="1">
              <a:lnSpc>
                <a:spcPct val="100000"/>
              </a:lnSpc>
              <a:spcBef>
                <a:spcPts val="600"/>
              </a:spcBef>
              <a:spcAft>
                <a:spcPts val="0"/>
              </a:spcAft>
              <a:buClr>
                <a:srgbClr val="000000"/>
              </a:buClr>
              <a:buSzPts val="2400"/>
              <a:buFont typeface="Arial"/>
              <a:buNone/>
            </a:pPr>
            <a:r>
              <a:rPr lang="fa-IR" sz="1600" b="1" i="0" u="none" strike="noStrike" cap="none">
                <a:solidFill>
                  <a:srgbClr val="000000"/>
                </a:solidFill>
                <a:latin typeface="Vazirmatn"/>
                <a:ea typeface="Vazirmatn"/>
                <a:cs typeface="Vazirmatn"/>
                <a:sym typeface="Vazirmatn"/>
              </a:rPr>
              <a:t>دانشگاه صنعتی شریف</a:t>
            </a:r>
            <a:endParaRPr sz="1600" b="1">
              <a:latin typeface="Vazirmatn"/>
              <a:ea typeface="Vazirmatn"/>
              <a:cs typeface="Vazirmatn"/>
              <a:sym typeface="Vazirmatn"/>
            </a:endParaRPr>
          </a:p>
          <a:p>
            <a:pPr marL="76200" marR="0" lvl="0" indent="0" algn="ctr" rtl="1">
              <a:lnSpc>
                <a:spcPct val="100000"/>
              </a:lnSpc>
              <a:spcBef>
                <a:spcPts val="600"/>
              </a:spcBef>
              <a:spcAft>
                <a:spcPts val="0"/>
              </a:spcAft>
              <a:buClr>
                <a:srgbClr val="000000"/>
              </a:buClr>
              <a:buSzPts val="2400"/>
              <a:buFont typeface="Arial"/>
              <a:buNone/>
            </a:pPr>
            <a:r>
              <a:rPr lang="fa-IR" sz="1600" b="1">
                <a:latin typeface="Vazirmatn"/>
                <a:ea typeface="Vazirmatn"/>
                <a:cs typeface="Vazirmatn"/>
                <a:sym typeface="Vazirmatn"/>
              </a:rPr>
              <a:t>بهار</a:t>
            </a:r>
            <a:r>
              <a:rPr lang="fa-IR" sz="1600" b="1" i="0" u="none" strike="noStrike" cap="none">
                <a:solidFill>
                  <a:srgbClr val="000000"/>
                </a:solidFill>
                <a:latin typeface="Vazirmatn"/>
                <a:ea typeface="Vazirmatn"/>
                <a:cs typeface="Vazirmatn"/>
                <a:sym typeface="Vazirmatn"/>
              </a:rPr>
              <a:t> </a:t>
            </a:r>
            <a:r>
              <a:rPr lang="fa-IR" sz="1600" b="1">
                <a:latin typeface="Vazirmatn"/>
                <a:ea typeface="Vazirmatn"/>
                <a:cs typeface="Vazirmatn"/>
                <a:sym typeface="Vazirmatn"/>
              </a:rPr>
              <a:t>۱۴۰۲</a:t>
            </a:r>
            <a:endParaRPr sz="1600" b="1">
              <a:latin typeface="Vazirmatn"/>
              <a:ea typeface="Vazirmatn"/>
              <a:cs typeface="Vazirmatn"/>
              <a:sym typeface="Vazirmatn"/>
            </a:endParaRPr>
          </a:p>
          <a:p>
            <a:pPr marL="76200" marR="0" lvl="0" indent="0" algn="l" rtl="1">
              <a:lnSpc>
                <a:spcPct val="100000"/>
              </a:lnSpc>
              <a:spcBef>
                <a:spcPts val="600"/>
              </a:spcBef>
              <a:spcAft>
                <a:spcPts val="0"/>
              </a:spcAft>
              <a:buClr>
                <a:srgbClr val="000000"/>
              </a:buClr>
              <a:buSzPts val="2400"/>
              <a:buFont typeface="Arial"/>
              <a:buNone/>
            </a:pPr>
            <a:endParaRPr sz="1600" b="1" i="0" u="none" strike="noStrike" cap="none">
              <a:solidFill>
                <a:srgbClr val="000000"/>
              </a:solidFill>
              <a:latin typeface="Vazirmatn"/>
              <a:ea typeface="Vazirmatn"/>
              <a:cs typeface="Vazirmatn"/>
              <a:sym typeface="Vazirmatn"/>
            </a:endParaRPr>
          </a:p>
          <a:p>
            <a:pPr marL="76200" marR="0" lvl="0" indent="0" algn="r" rtl="1">
              <a:lnSpc>
                <a:spcPct val="100000"/>
              </a:lnSpc>
              <a:spcBef>
                <a:spcPts val="600"/>
              </a:spcBef>
              <a:spcAft>
                <a:spcPts val="0"/>
              </a:spcAft>
              <a:buClr>
                <a:srgbClr val="000000"/>
              </a:buClr>
              <a:buSzPts val="2400"/>
              <a:buFont typeface="Arial"/>
              <a:buNone/>
            </a:pPr>
            <a:endParaRPr sz="1800" b="1" i="0" u="none" strike="noStrike" cap="none">
              <a:solidFill>
                <a:srgbClr val="000000"/>
              </a:solidFill>
              <a:latin typeface="Vazirmatn"/>
              <a:ea typeface="Vazirmatn"/>
              <a:cs typeface="Vazirmatn"/>
              <a:sym typeface="Vazirmat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
          <p:cNvSpPr txBox="1"/>
          <p:nvPr/>
        </p:nvSpPr>
        <p:spPr>
          <a:xfrm>
            <a:off x="1060637" y="1244484"/>
            <a:ext cx="6864300" cy="3145821"/>
          </a:xfrm>
          <a:prstGeom prst="rect">
            <a:avLst/>
          </a:prstGeom>
          <a:noFill/>
          <a:ln>
            <a:noFill/>
          </a:ln>
        </p:spPr>
        <p:txBody>
          <a:bodyPr spcFirstLastPara="1" wrap="square" lIns="91425" tIns="45700" rIns="91425" bIns="45700" anchor="t" anchorCtr="0">
            <a:spAutoFit/>
          </a:bodyPr>
          <a:lstStyle/>
          <a:p>
            <a:pPr marL="457200" marR="0" lvl="0" indent="-304800" algn="r" rtl="1">
              <a:lnSpc>
                <a:spcPct val="150000"/>
              </a:lnSpc>
              <a:spcBef>
                <a:spcPts val="0"/>
              </a:spcBef>
              <a:spcAft>
                <a:spcPts val="0"/>
              </a:spcAft>
              <a:buSzPts val="1200"/>
              <a:buFont typeface="Vazirmatn"/>
              <a:buChar char="•"/>
            </a:pPr>
            <a:r>
              <a:rPr lang="fa-IR" sz="1800" b="1" dirty="0">
                <a:latin typeface="Vazirmatn"/>
                <a:ea typeface="Vazirmatn"/>
                <a:cs typeface="B Nazanin" panose="00000400000000000000" pitchFamily="2" charset="-78"/>
                <a:sym typeface="Vazirmatn"/>
              </a:rPr>
              <a:t>روابط سیستم</a:t>
            </a:r>
          </a:p>
          <a:p>
            <a:pPr indent="180340" algn="justLow" rtl="1">
              <a:lnSpc>
                <a:spcPct val="124000"/>
              </a:lnSpc>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شرکت‌های صاحب قرارداد در انتهای دوره با شرکت‌کنندگان منتخب، مصاحبه می‌کنند که این منتخبین توسط رئیس دوره با توجه به نتیجه عملکردشان معرفی می‌شوند تا در صورت قبولی در مصاحبه و تایید شرکت‌کننده، استخدام شوند.</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indent="180340" algn="justLow" rtl="1">
              <a:lnSpc>
                <a:spcPct val="124000"/>
              </a:lnSpc>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منتورها وظیفه‌ی طراحی تمرین‌ها، پروژه‌ها و آزمون نهایی را بر عهده دارند. همچنین هر منتور، مسئولیت راهنمایی یک گروه شرکت‌کننده شامل چهار یا پنج نفر (بسته به تعداد کل شرکت‌کنندگان) در طول دوره برعهده دارد.</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lvl="1" indent="-304800" algn="r" rtl="1">
              <a:lnSpc>
                <a:spcPct val="150000"/>
              </a:lnSpc>
              <a:buSzPts val="1200"/>
              <a:buFont typeface="Vazirmatn"/>
              <a:buChar char="•"/>
            </a:pPr>
            <a:endParaRPr lang="fa-IR" dirty="0">
              <a:latin typeface="Vazirmatn"/>
              <a:ea typeface="Vazirmatn"/>
              <a:cs typeface="Vazirmatn"/>
              <a:sym typeface="Vazirmatn"/>
            </a:endParaRPr>
          </a:p>
          <a:p>
            <a:pPr marL="152400" marR="0" lvl="0" algn="r" rtl="1">
              <a:lnSpc>
                <a:spcPct val="150000"/>
              </a:lnSpc>
              <a:spcBef>
                <a:spcPts val="0"/>
              </a:spcBef>
              <a:spcAft>
                <a:spcPts val="0"/>
              </a:spcAft>
              <a:buSzPts val="1200"/>
            </a:pPr>
            <a:endParaRPr lang="en-US" sz="1100" dirty="0">
              <a:effectLst/>
              <a:latin typeface="Vazirmatn" pitchFamily="2" charset="-78"/>
              <a:ea typeface="Times New Roman" panose="02020603050405020304" pitchFamily="18" charset="0"/>
              <a:cs typeface="Vazirmatn" pitchFamily="2" charset="-78"/>
            </a:endParaRPr>
          </a:p>
        </p:txBody>
      </p:sp>
    </p:spTree>
    <p:extLst>
      <p:ext uri="{BB962C8B-B14F-4D97-AF65-F5344CB8AC3E}">
        <p14:creationId xmlns:p14="http://schemas.microsoft.com/office/powerpoint/2010/main" val="1170228555"/>
      </p:ext>
    </p:extLst>
  </p:cSld>
  <p:clrMapOvr>
    <a:masterClrMapping/>
  </p:clrMapOvr>
</p:sld>
</file>

<file path=ppt/theme/theme1.xml><?xml version="1.0" encoding="utf-8"?>
<a:theme xmlns:a="http://schemas.openxmlformats.org/drawingml/2006/main" name="The Use of AI in Marketing by Slidesgo">
  <a:themeElements>
    <a:clrScheme name="Simple Light">
      <a:dk1>
        <a:srgbClr val="191919"/>
      </a:dk1>
      <a:lt1>
        <a:srgbClr val="FFFFFF"/>
      </a:lt1>
      <a:dk2>
        <a:srgbClr val="E8E8E8"/>
      </a:dk2>
      <a:lt2>
        <a:srgbClr val="FFFFFF"/>
      </a:lt2>
      <a:accent1>
        <a:srgbClr val="0445FF"/>
      </a:accent1>
      <a:accent2>
        <a:srgbClr val="F2CEFF"/>
      </a:accent2>
      <a:accent3>
        <a:srgbClr val="8DF1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745</TotalTime>
  <Words>2136</Words>
  <Application>Microsoft Office PowerPoint</Application>
  <PresentationFormat>On-screen Show (16:9)</PresentationFormat>
  <Paragraphs>182</Paragraphs>
  <Slides>84</Slides>
  <Notes>84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84</vt:i4>
      </vt:variant>
    </vt:vector>
  </HeadingPairs>
  <TitlesOfParts>
    <vt:vector size="96" baseType="lpstr">
      <vt:lpstr>Arial</vt:lpstr>
      <vt:lpstr>Roboto Condensed Light</vt:lpstr>
      <vt:lpstr>Vazirmatn</vt:lpstr>
      <vt:lpstr>Darker Grotesque</vt:lpstr>
      <vt:lpstr>Times New Roman</vt:lpstr>
      <vt:lpstr>Orbitron Black</vt:lpstr>
      <vt:lpstr>Proxima Nova</vt:lpstr>
      <vt:lpstr>Proxima Nova Semibold</vt:lpstr>
      <vt:lpstr>Söhne</vt:lpstr>
      <vt:lpstr>Anaheim</vt:lpstr>
      <vt:lpstr>The Use of AI in Marketing by Slidesgo</vt:lpstr>
      <vt:lpstr>Slidesgo Final Pages</vt:lpstr>
      <vt:lpstr>پروژه پایگاه داده بوت‌کمپ الگوریتم کوئرا</vt:lpstr>
      <vt:lpstr>فهرست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پروژه پایگاه داده بوت‌کمپ الگوریتم کوئرا</dc:title>
  <cp:lastModifiedBy>Iman Mohammadi</cp:lastModifiedBy>
  <cp:revision>2</cp:revision>
  <dcterms:modified xsi:type="dcterms:W3CDTF">2023-06-30T08:25:14Z</dcterms:modified>
</cp:coreProperties>
</file>